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7318375" cy="1045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A01"/>
    <a:srgbClr val="D06DA2"/>
    <a:srgbClr val="FFF253"/>
    <a:srgbClr val="65B7EC"/>
    <a:srgbClr val="D00000"/>
    <a:srgbClr val="005023"/>
    <a:srgbClr val="FF6600"/>
    <a:srgbClr val="00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9515" autoAdjust="0"/>
  </p:normalViewPr>
  <p:slideViewPr>
    <p:cSldViewPr snapToGrid="0">
      <p:cViewPr varScale="1">
        <p:scale>
          <a:sx n="46" d="100"/>
          <a:sy n="46" d="100"/>
        </p:scale>
        <p:origin x="1506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171825" cy="522288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144967" y="0"/>
            <a:ext cx="3171825" cy="522288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2018/9/5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926643"/>
            <a:ext cx="3171825" cy="52228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144967" y="9926643"/>
            <a:ext cx="3171825" cy="52228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171295" cy="52433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93" y="3"/>
            <a:ext cx="3171295" cy="52433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2018/9/5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19" tIns="48560" rIns="97119" bIns="48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3"/>
            <a:ext cx="5854700" cy="4114889"/>
          </a:xfrm>
          <a:prstGeom prst="rect">
            <a:avLst/>
          </a:prstGeom>
        </p:spPr>
        <p:txBody>
          <a:bodyPr vert="horz" lIns="97119" tIns="48560" rIns="97119" bIns="48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926178"/>
            <a:ext cx="3171295" cy="52433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93" y="9926178"/>
            <a:ext cx="3171295" cy="52433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00502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5" name="Picture 19" descr="\\Server-win\share\アスクル関連\１月作業\0111アスクル\AI\003_923d_eikaiwa\maru04.png">
            <a:extLst>
              <a:ext uri="{FF2B5EF4-FFF2-40B4-BE49-F238E27FC236}">
                <a16:creationId xmlns:a16="http://schemas.microsoft.com/office/drawing/2014/main" id="{C5FF9DCE-B616-42E0-8B71-750A4C320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8864" y="7832311"/>
            <a:ext cx="7681913" cy="647700"/>
          </a:xfrm>
          <a:prstGeom prst="rect">
            <a:avLst/>
          </a:prstGeom>
          <a:noFill/>
        </p:spPr>
      </p:pic>
      <p:pic>
        <p:nvPicPr>
          <p:cNvPr id="1042" name="Picture 18" descr="\\Server-win\share\アスクル関連\１月作業\0111アスクル\AI\003_923d_eikaiwa\maru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31390" y="7867050"/>
            <a:ext cx="7720013" cy="279400"/>
          </a:xfrm>
          <a:prstGeom prst="rect">
            <a:avLst/>
          </a:prstGeom>
          <a:noFill/>
        </p:spPr>
      </p:pic>
      <p:pic>
        <p:nvPicPr>
          <p:cNvPr id="1043" name="Picture 19" descr="\\Server-win\share\アスクル関連\１月作業\0111アスクル\AI\003_923d_eikaiwa\maru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58705" y="8284473"/>
            <a:ext cx="7681913" cy="647700"/>
          </a:xfrm>
          <a:prstGeom prst="rect">
            <a:avLst/>
          </a:prstGeom>
          <a:noFill/>
        </p:spPr>
      </p:pic>
      <p:pic>
        <p:nvPicPr>
          <p:cNvPr id="1044" name="Picture 20" descr="\\Server-win\share\アスクル関連\１月作業\0111アスクル\AI\003_923d_eikaiwa\maru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983502" y="8820425"/>
            <a:ext cx="7732713" cy="279400"/>
          </a:xfrm>
          <a:prstGeom prst="rect">
            <a:avLst/>
          </a:prstGeom>
          <a:noFill/>
        </p:spPr>
      </p:pic>
      <p:pic>
        <p:nvPicPr>
          <p:cNvPr id="1047" name="Picture 23" descr="\\Server-win\share\アスクル関連\１月作業\0111アスクル\AI\003_923d_eikaiwa\kei0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32020" y="8172165"/>
            <a:ext cx="4143521" cy="78603"/>
          </a:xfrm>
          <a:prstGeom prst="rect">
            <a:avLst/>
          </a:prstGeom>
          <a:noFill/>
        </p:spPr>
      </p:pic>
      <p:pic>
        <p:nvPicPr>
          <p:cNvPr id="1048" name="Picture 24" descr="\\Server-win\share\アスクル関連\１月作業\0111アスクル\AI\003_923d_eikaiwa\kei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32045" y="8705565"/>
            <a:ext cx="3828108" cy="109063"/>
          </a:xfrm>
          <a:prstGeom prst="rect">
            <a:avLst/>
          </a:prstGeom>
          <a:noFill/>
        </p:spPr>
      </p:pic>
      <p:pic>
        <p:nvPicPr>
          <p:cNvPr id="1049" name="Picture 25" descr="\\Server-win\share\アスクル関連\１月作業\0111アスクル\AI\003_923d_eikaiwa\kei0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3424095" y="9194281"/>
            <a:ext cx="3936058" cy="84516"/>
          </a:xfrm>
          <a:prstGeom prst="rect">
            <a:avLst/>
          </a:prstGeom>
          <a:noFill/>
        </p:spPr>
      </p:pic>
      <p:pic>
        <p:nvPicPr>
          <p:cNvPr id="1051" name="Picture 27" descr="\\Server-win\share\アスクル関連\１月作業\0111アスクル\AI\003_923d_eikaiwa\tate0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07894" y="3284599"/>
            <a:ext cx="165911" cy="1530065"/>
          </a:xfrm>
          <a:prstGeom prst="rect">
            <a:avLst/>
          </a:prstGeom>
          <a:noFill/>
        </p:spPr>
      </p:pic>
      <p:pic>
        <p:nvPicPr>
          <p:cNvPr id="1053" name="Picture 29" descr="\\Server-win\share\アスクル関連\１月作業\0111アスクル\AI\003_923d_eikaiwa\waku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1491" y="1098961"/>
            <a:ext cx="6700350" cy="1852597"/>
          </a:xfrm>
          <a:prstGeom prst="rect">
            <a:avLst/>
          </a:prstGeom>
          <a:noFill/>
        </p:spPr>
      </p:pic>
      <p:pic>
        <p:nvPicPr>
          <p:cNvPr id="1054" name="Picture 30" descr="\\Server-win\share\アスクル関連\１月作業\0111アスクル\AI\003_923d_eikaiwa\yoko0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32158" y="3454612"/>
            <a:ext cx="2924085" cy="101830"/>
          </a:xfrm>
          <a:prstGeom prst="rect">
            <a:avLst/>
          </a:prstGeom>
          <a:noFill/>
        </p:spPr>
      </p:pic>
      <p:pic>
        <p:nvPicPr>
          <p:cNvPr id="1055" name="Picture 31" descr="\\Server-win\share\アスクル関連\１月作業\0111アスクル\AI\003_923d_eikaiwa\yoko0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32158" y="4043179"/>
            <a:ext cx="2924085" cy="87048"/>
          </a:xfrm>
          <a:prstGeom prst="rect">
            <a:avLst/>
          </a:prstGeom>
          <a:noFill/>
        </p:spPr>
      </p:pic>
      <p:pic>
        <p:nvPicPr>
          <p:cNvPr id="1056" name="Picture 32" descr="\\Server-win\share\アスクル関連\１月作業\0111アスクル\AI\003_923d_eikaiwa\yoko0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V="1">
            <a:off x="4332158" y="4576096"/>
            <a:ext cx="3009683" cy="200644"/>
          </a:xfrm>
          <a:prstGeom prst="rect">
            <a:avLst/>
          </a:prstGeom>
          <a:noFill/>
        </p:spPr>
      </p:pic>
      <p:pic>
        <p:nvPicPr>
          <p:cNvPr id="1057" name="Picture 33" descr="\\Server-win\share\アスクル関連\１月作業\0111アスクル\AI\003_923d_eikaiwa\yokosen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6351" y="5634085"/>
            <a:ext cx="4089400" cy="266700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1" y="445591"/>
            <a:ext cx="7775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出版記念イベント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42113" y="1621457"/>
            <a:ext cx="624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トークショー</a:t>
            </a:r>
            <a:r>
              <a:rPr kumimoji="1" lang="ja-JP" altLang="en-US" sz="3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＆</a:t>
            </a:r>
            <a:r>
              <a:rPr kumimoji="1" lang="ja-JP" altLang="en-US" sz="4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サイン会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66742" y="36375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午前の部</a:t>
            </a:r>
            <a:endParaRPr kumimoji="1" lang="ja-JP" altLang="en-US" sz="1400" dirty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291476" y="42226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solidFill>
                  <a:srgbClr val="65B7EC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午後の部</a:t>
            </a:r>
            <a:endParaRPr kumimoji="1" lang="ja-JP" altLang="en-US" sz="1400" dirty="0">
              <a:solidFill>
                <a:srgbClr val="65B7EC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577606" y="3619622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 10:30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</a:t>
            </a:r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12:00</a:t>
            </a:r>
            <a:endParaRPr kumimoji="1" lang="ja-JP" altLang="en-US" sz="20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44876" y="4169923"/>
            <a:ext cx="1726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13:30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</a:t>
            </a:r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15:00</a:t>
            </a:r>
            <a:endParaRPr kumimoji="1" lang="ja-JP" altLang="en-US" sz="20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81535" y="781714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片づけのプロ</a:t>
            </a:r>
            <a:endParaRPr kumimoji="1" lang="ja-JP" altLang="en-US" sz="2400" dirty="0">
              <a:solidFill>
                <a:srgbClr val="FFF253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531450" y="7780090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小</a:t>
            </a:r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6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・小</a:t>
            </a:r>
            <a:r>
              <a:rPr lang="en-US" altLang="ja-JP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のママ</a:t>
            </a:r>
            <a:endParaRPr kumimoji="1" lang="ja-JP" altLang="en-US" sz="2400" dirty="0">
              <a:solidFill>
                <a:srgbClr val="65B7EC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458011" y="8836682"/>
            <a:ext cx="4498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男の子の</a:t>
            </a:r>
            <a:r>
              <a:rPr lang="ja-JP" altLang="en-US" sz="2000" dirty="0">
                <a:solidFill>
                  <a:srgbClr val="FFFF00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やる気スイッチ</a:t>
            </a:r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の押し方</a:t>
            </a:r>
            <a:endParaRPr kumimoji="1" lang="ja-JP" altLang="en-US" sz="24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245466" y="5234322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場所：</a:t>
            </a:r>
            <a:r>
              <a:rPr lang="ja-JP" altLang="en-US" sz="2800" b="1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リトル書房</a:t>
            </a:r>
            <a:endParaRPr kumimoji="1" lang="ja-JP" altLang="en-US" sz="2700" b="1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6EAC2CE-F6E2-4A3B-A966-DF8D05883B98}"/>
              </a:ext>
            </a:extLst>
          </p:cNvPr>
          <p:cNvSpPr txBox="1"/>
          <p:nvPr/>
        </p:nvSpPr>
        <p:spPr>
          <a:xfrm>
            <a:off x="-234291" y="3358249"/>
            <a:ext cx="4903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</a:t>
            </a:r>
            <a:r>
              <a:rPr lang="ja-JP" altLang="en-US" sz="4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88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lang="ja-JP" altLang="en-US" sz="4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日㈬</a:t>
            </a:r>
            <a:endParaRPr kumimoji="1" lang="ja-JP" altLang="en-US" sz="44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1728D77-BABB-44BF-AE38-5D43FCFFAC3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4" y="5434832"/>
            <a:ext cx="2659904" cy="3775948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AD20DFC-BD29-4160-896F-A1DD0020A2CD}"/>
              </a:ext>
            </a:extLst>
          </p:cNvPr>
          <p:cNvSpPr txBox="1"/>
          <p:nvPr/>
        </p:nvSpPr>
        <p:spPr>
          <a:xfrm>
            <a:off x="4174665" y="583915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（西宮市甲子園六番町２－９）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pic>
        <p:nvPicPr>
          <p:cNvPr id="63" name="Picture 33" descr="\\Server-win\share\アスクル関連\１月作業\0111アスクル\AI\003_923d_eikaiwa\yokosenn.png">
            <a:extLst>
              <a:ext uri="{FF2B5EF4-FFF2-40B4-BE49-F238E27FC236}">
                <a16:creationId xmlns:a16="http://schemas.microsoft.com/office/drawing/2014/main" id="{B7B704E4-8AA3-4A13-B162-6C989FC5C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24435" y="6866108"/>
            <a:ext cx="4089400" cy="266700"/>
          </a:xfrm>
          <a:prstGeom prst="rect">
            <a:avLst/>
          </a:prstGeom>
          <a:noFill/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A255A18-565D-47A0-8ECC-49B31C21C628}"/>
              </a:ext>
            </a:extLst>
          </p:cNvPr>
          <p:cNvSpPr txBox="1"/>
          <p:nvPr/>
        </p:nvSpPr>
        <p:spPr>
          <a:xfrm>
            <a:off x="3313550" y="6466345"/>
            <a:ext cx="27077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著者：中村 佳子</a:t>
            </a:r>
            <a:endParaRPr kumimoji="1" lang="ja-JP" altLang="en-US" sz="2700" b="1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4062964-D529-4258-B9A3-59695B6FC442}"/>
              </a:ext>
            </a:extLst>
          </p:cNvPr>
          <p:cNvSpPr txBox="1"/>
          <p:nvPr/>
        </p:nvSpPr>
        <p:spPr>
          <a:xfrm>
            <a:off x="4174665" y="7071008"/>
            <a:ext cx="318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（ライフオーガナイザー🄬）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E9DC4C2-9E9C-4A59-B007-99A5CFB1C94D}"/>
              </a:ext>
            </a:extLst>
          </p:cNvPr>
          <p:cNvSpPr txBox="1"/>
          <p:nvPr/>
        </p:nvSpPr>
        <p:spPr>
          <a:xfrm>
            <a:off x="3481535" y="8308258"/>
            <a:ext cx="3595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モノだけでなく</a:t>
            </a:r>
            <a:r>
              <a:rPr lang="ja-JP" altLang="en-US" sz="2000" dirty="0">
                <a:solidFill>
                  <a:srgbClr val="FFFF00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暮らしの片づけ</a:t>
            </a:r>
            <a:endParaRPr kumimoji="1" lang="ja-JP" altLang="en-US" sz="2000" dirty="0">
              <a:solidFill>
                <a:srgbClr val="FFFF00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4C4253-226A-47FB-8586-4D94F01D9B2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" t="-3983" r="1" b="20641"/>
          <a:stretch/>
        </p:blipFill>
        <p:spPr>
          <a:xfrm>
            <a:off x="6707712" y="10013859"/>
            <a:ext cx="1011739" cy="694595"/>
          </a:xfrm>
          <a:prstGeom prst="rect">
            <a:avLst/>
          </a:prstGeom>
          <a:effectLst/>
        </p:spPr>
      </p:pic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1ECC6CAE-98D9-43F3-8C2E-77070477CBDB}"/>
              </a:ext>
            </a:extLst>
          </p:cNvPr>
          <p:cNvSpPr txBox="1"/>
          <p:nvPr/>
        </p:nvSpPr>
        <p:spPr>
          <a:xfrm>
            <a:off x="641491" y="8964630"/>
            <a:ext cx="22333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本体</a:t>
            </a:r>
            <a:r>
              <a:rPr lang="en-US" altLang="ja-JP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:1,200</a:t>
            </a:r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円</a:t>
            </a:r>
            <a:r>
              <a:rPr lang="ja-JP" altLang="en-US" sz="14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（税別）</a:t>
            </a:r>
            <a:endParaRPr lang="en-US" altLang="ja-JP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《</a:t>
            </a:r>
            <a:r>
              <a:rPr kumimoji="1" lang="ja-JP" altLang="en-US" sz="14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発行　</a:t>
            </a:r>
            <a:r>
              <a:rPr kumimoji="1" lang="en-US" altLang="ja-JP" sz="14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KADOKAWA》</a:t>
            </a:r>
            <a:endParaRPr kumimoji="1" lang="ja-JP" altLang="en-US" sz="14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8C76349-E81C-45F9-AA98-D27CAC4E5EC2}"/>
              </a:ext>
            </a:extLst>
          </p:cNvPr>
          <p:cNvSpPr txBox="1"/>
          <p:nvPr/>
        </p:nvSpPr>
        <p:spPr>
          <a:xfrm>
            <a:off x="364382" y="1004263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ブログ：「ママと子どもにやさしい片づけ」</a:t>
            </a:r>
            <a:endParaRPr kumimoji="1" lang="en-US" altLang="ja-JP" sz="16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  <a:p>
            <a:r>
              <a:rPr lang="en-US" altLang="ja-JP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Instagram</a:t>
            </a:r>
            <a:r>
              <a:rPr lang="ja-JP" altLang="en-US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　</a:t>
            </a:r>
            <a:r>
              <a:rPr lang="en-US" altLang="ja-JP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ID</a:t>
            </a:r>
            <a:r>
              <a:rPr lang="ja-JP" altLang="en-US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　：　</a:t>
            </a:r>
            <a:r>
              <a:rPr lang="en-US" altLang="ja-JP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drawer0110</a:t>
            </a:r>
            <a:endParaRPr kumimoji="1" lang="ja-JP" altLang="en-US" sz="16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pic>
        <p:nvPicPr>
          <p:cNvPr id="105" name="Picture 18" descr="\\Server-win\share\アスクル関連\１月作業\0111アスクル\AI\003_923d_eikaiwa\maru03.png">
            <a:extLst>
              <a:ext uri="{FF2B5EF4-FFF2-40B4-BE49-F238E27FC236}">
                <a16:creationId xmlns:a16="http://schemas.microsoft.com/office/drawing/2014/main" id="{48785D54-FB7C-46D5-AFC0-636321DE0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91971" y="9410223"/>
            <a:ext cx="7720013" cy="279400"/>
          </a:xfrm>
          <a:prstGeom prst="rect">
            <a:avLst/>
          </a:prstGeom>
          <a:noFill/>
        </p:spPr>
      </p:pic>
      <p:pic>
        <p:nvPicPr>
          <p:cNvPr id="106" name="Picture 23" descr="\\Server-win\share\アスクル関連\１月作業\0111アスクル\AI\003_923d_eikaiwa\kei03.png">
            <a:extLst>
              <a:ext uri="{FF2B5EF4-FFF2-40B4-BE49-F238E27FC236}">
                <a16:creationId xmlns:a16="http://schemas.microsoft.com/office/drawing/2014/main" id="{91BE3350-B413-4739-B2F1-B89AF1DDC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33774" y="9717139"/>
            <a:ext cx="3461199" cy="65660"/>
          </a:xfrm>
          <a:prstGeom prst="rect">
            <a:avLst/>
          </a:prstGeom>
          <a:noFill/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FADB773-88D4-4ECB-BAB3-67909A834525}"/>
              </a:ext>
            </a:extLst>
          </p:cNvPr>
          <p:cNvSpPr txBox="1"/>
          <p:nvPr/>
        </p:nvSpPr>
        <p:spPr>
          <a:xfrm>
            <a:off x="3424095" y="938433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アメブロ公式トップブロガー</a:t>
            </a: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ＤＦＧ平成ゴシック体W5</vt:lpstr>
      <vt:lpstr>ＤＦＧ平成ゴシック体W9</vt:lpstr>
      <vt:lpstr>HGPｺﾞｼｯｸE</vt:lpstr>
      <vt:lpstr>HGP創英角ｺﾞｼｯｸUB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2017-01-19T10:40:11Z</dcterms:created>
  <dcterms:modified xsi:type="dcterms:W3CDTF">2018-09-05T08:11:27Z</dcterms:modified>
</cp:coreProperties>
</file>