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76" r:id="rId1"/>
  </p:sldMasterIdLst>
  <p:notesMasterIdLst>
    <p:notesMasterId r:id="rId3"/>
  </p:notesMasterIdLst>
  <p:handoutMasterIdLst>
    <p:handoutMasterId r:id="rId4"/>
  </p:handoutMasterIdLst>
  <p:sldIdLst>
    <p:sldId id="261" r:id="rId2"/>
  </p:sldIdLst>
  <p:sldSz cx="7775575" cy="10907713"/>
  <p:notesSz cx="7318375" cy="10450513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ja-JP"/>
    </a:defPPr>
    <a:lvl1pPr marL="0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1pPr>
    <a:lvl2pPr marL="509504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2pPr>
    <a:lvl3pPr marL="1019007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3pPr>
    <a:lvl4pPr marL="1528511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4pPr>
    <a:lvl5pPr marL="2038015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5pPr>
    <a:lvl6pPr marL="2547518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6pPr>
    <a:lvl7pPr marL="3057022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7pPr>
    <a:lvl8pPr marL="3566526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8pPr>
    <a:lvl9pPr marL="4076029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435">
          <p15:clr>
            <a:srgbClr val="A4A3A4"/>
          </p15:clr>
        </p15:guide>
        <p15:guide id="2" pos="244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92">
          <p15:clr>
            <a:srgbClr val="A4A3A4"/>
          </p15:clr>
        </p15:guide>
        <p15:guide id="2" pos="2305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4AA01"/>
    <a:srgbClr val="D06DA2"/>
    <a:srgbClr val="FFF253"/>
    <a:srgbClr val="65B7EC"/>
    <a:srgbClr val="D00000"/>
    <a:srgbClr val="005023"/>
    <a:srgbClr val="FF6600"/>
    <a:srgbClr val="000099"/>
    <a:srgbClr val="0000FF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033" autoAdjust="0"/>
    <p:restoredTop sz="99515" autoAdjust="0"/>
  </p:normalViewPr>
  <p:slideViewPr>
    <p:cSldViewPr snapToGrid="0">
      <p:cViewPr varScale="1">
        <p:scale>
          <a:sx n="46" d="100"/>
          <a:sy n="46" d="100"/>
        </p:scale>
        <p:origin x="1506" y="54"/>
      </p:cViewPr>
      <p:guideLst>
        <p:guide orient="horz" pos="3435"/>
        <p:guide pos="2449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70" d="100"/>
          <a:sy n="70" d="100"/>
        </p:scale>
        <p:origin x="-2148" y="-108"/>
      </p:cViewPr>
      <p:guideLst>
        <p:guide orient="horz" pos="3292"/>
        <p:guide pos="2305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5" y="0"/>
            <a:ext cx="3171825" cy="522288"/>
          </a:xfrm>
          <a:prstGeom prst="rect">
            <a:avLst/>
          </a:prstGeom>
        </p:spPr>
        <p:txBody>
          <a:bodyPr vert="horz" lIns="91396" tIns="45699" rIns="91396" bIns="45699" rtlCol="0"/>
          <a:lstStyle>
            <a:lvl1pPr algn="l">
              <a:defRPr sz="1100"/>
            </a:lvl1pPr>
          </a:lstStyle>
          <a:p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4144967" y="0"/>
            <a:ext cx="3171825" cy="522288"/>
          </a:xfrm>
          <a:prstGeom prst="rect">
            <a:avLst/>
          </a:prstGeom>
        </p:spPr>
        <p:txBody>
          <a:bodyPr vert="horz" lIns="91396" tIns="45699" rIns="91396" bIns="45699" rtlCol="0"/>
          <a:lstStyle>
            <a:lvl1pPr algn="r">
              <a:defRPr sz="1100"/>
            </a:lvl1pPr>
          </a:lstStyle>
          <a:p>
            <a:fld id="{EA4C0380-2DE9-498B-B68D-60B46204BA80}" type="datetimeFigureOut">
              <a:rPr kumimoji="1" lang="ja-JP" altLang="en-US" smtClean="0"/>
              <a:pPr/>
              <a:t>2018/9/5</a:t>
            </a:fld>
            <a:endParaRPr kumimoji="1" lang="ja-JP" alt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5" y="9926643"/>
            <a:ext cx="3171825" cy="522287"/>
          </a:xfrm>
          <a:prstGeom prst="rect">
            <a:avLst/>
          </a:prstGeom>
        </p:spPr>
        <p:txBody>
          <a:bodyPr vert="horz" lIns="91396" tIns="45699" rIns="91396" bIns="45699" rtlCol="0" anchor="b"/>
          <a:lstStyle>
            <a:lvl1pPr algn="l">
              <a:defRPr sz="1100"/>
            </a:lvl1pPr>
          </a:lstStyle>
          <a:p>
            <a:endParaRPr kumimoji="1" lang="ja-JP" alt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4144967" y="9926643"/>
            <a:ext cx="3171825" cy="522287"/>
          </a:xfrm>
          <a:prstGeom prst="rect">
            <a:avLst/>
          </a:prstGeom>
        </p:spPr>
        <p:txBody>
          <a:bodyPr vert="horz" lIns="91396" tIns="45699" rIns="91396" bIns="45699" rtlCol="0" anchor="b"/>
          <a:lstStyle>
            <a:lvl1pPr algn="r">
              <a:defRPr sz="1100"/>
            </a:lvl1pPr>
          </a:lstStyle>
          <a:p>
            <a:fld id="{78A262EF-70DF-4926-8929-0A60A2E81DC8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85405215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7" y="3"/>
            <a:ext cx="3171295" cy="524339"/>
          </a:xfrm>
          <a:prstGeom prst="rect">
            <a:avLst/>
          </a:prstGeom>
        </p:spPr>
        <p:txBody>
          <a:bodyPr vert="horz" lIns="97119" tIns="48560" rIns="97119" bIns="48560" rtlCol="0"/>
          <a:lstStyle>
            <a:lvl1pPr algn="l">
              <a:defRPr sz="1100"/>
            </a:lvl1pPr>
          </a:lstStyle>
          <a:p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4145393" y="3"/>
            <a:ext cx="3171295" cy="524339"/>
          </a:xfrm>
          <a:prstGeom prst="rect">
            <a:avLst/>
          </a:prstGeom>
        </p:spPr>
        <p:txBody>
          <a:bodyPr vert="horz" lIns="97119" tIns="48560" rIns="97119" bIns="48560" rtlCol="0"/>
          <a:lstStyle>
            <a:lvl1pPr algn="r">
              <a:defRPr sz="1100"/>
            </a:lvl1pPr>
          </a:lstStyle>
          <a:p>
            <a:fld id="{70F99883-74AE-4A2C-81B7-5B86A08198C0}" type="datetimeFigureOut">
              <a:rPr kumimoji="1" lang="ja-JP" altLang="en-US" smtClean="0"/>
              <a:pPr/>
              <a:t>2018/9/5</a:t>
            </a:fld>
            <a:endParaRPr kumimoji="1" lang="ja-JP" altLang="en-US" dirty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401888" y="1304925"/>
            <a:ext cx="2514600" cy="35290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7119" tIns="48560" rIns="97119" bIns="48560" rtlCol="0" anchor="ctr"/>
          <a:lstStyle/>
          <a:p>
            <a:endParaRPr lang="ja-JP" altLang="en-US" dirty="0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731838" y="5029313"/>
            <a:ext cx="5854700" cy="4114889"/>
          </a:xfrm>
          <a:prstGeom prst="rect">
            <a:avLst/>
          </a:prstGeom>
        </p:spPr>
        <p:txBody>
          <a:bodyPr vert="horz" lIns="97119" tIns="48560" rIns="97119" bIns="4856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7" y="9926178"/>
            <a:ext cx="3171295" cy="524338"/>
          </a:xfrm>
          <a:prstGeom prst="rect">
            <a:avLst/>
          </a:prstGeom>
        </p:spPr>
        <p:txBody>
          <a:bodyPr vert="horz" lIns="97119" tIns="48560" rIns="97119" bIns="48560" rtlCol="0" anchor="b"/>
          <a:lstStyle>
            <a:lvl1pPr algn="l">
              <a:defRPr sz="1100"/>
            </a:lvl1pPr>
          </a:lstStyle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4145393" y="9926178"/>
            <a:ext cx="3171295" cy="524338"/>
          </a:xfrm>
          <a:prstGeom prst="rect">
            <a:avLst/>
          </a:prstGeom>
        </p:spPr>
        <p:txBody>
          <a:bodyPr vert="horz" lIns="97119" tIns="48560" rIns="97119" bIns="48560" rtlCol="0" anchor="b"/>
          <a:lstStyle>
            <a:lvl1pPr algn="r">
              <a:defRPr sz="1100"/>
            </a:lvl1pPr>
          </a:lstStyle>
          <a:p>
            <a:fld id="{ACD93CC5-A9B8-46A1-B8C3-70AA73E05DA2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6700229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1pPr>
    <a:lvl2pPr marL="509504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2pPr>
    <a:lvl3pPr marL="1019007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3pPr>
    <a:lvl4pPr marL="1528511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4pPr>
    <a:lvl5pPr marL="2038015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5pPr>
    <a:lvl6pPr marL="2547518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6pPr>
    <a:lvl7pPr marL="3057022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7pPr>
    <a:lvl8pPr marL="3566526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8pPr>
    <a:lvl9pPr marL="4076029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3168" y="1785129"/>
            <a:ext cx="6609239" cy="3797500"/>
          </a:xfrm>
          <a:prstGeom prst="rect">
            <a:avLst/>
          </a:prstGeom>
        </p:spPr>
        <p:txBody>
          <a:bodyPr anchor="b"/>
          <a:lstStyle>
            <a:lvl1pPr algn="ctr">
              <a:defRPr sz="5102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947" y="5729075"/>
            <a:ext cx="5831681" cy="263350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041"/>
            </a:lvl1pPr>
            <a:lvl2pPr marL="388757" indent="0" algn="ctr">
              <a:buNone/>
              <a:defRPr sz="1701"/>
            </a:lvl2pPr>
            <a:lvl3pPr marL="777514" indent="0" algn="ctr">
              <a:buNone/>
              <a:defRPr sz="1531"/>
            </a:lvl3pPr>
            <a:lvl4pPr marL="1166271" indent="0" algn="ctr">
              <a:buNone/>
              <a:defRPr sz="1360"/>
            </a:lvl4pPr>
            <a:lvl5pPr marL="1555029" indent="0" algn="ctr">
              <a:buNone/>
              <a:defRPr sz="1360"/>
            </a:lvl5pPr>
            <a:lvl6pPr marL="1943786" indent="0" algn="ctr">
              <a:buNone/>
              <a:defRPr sz="1360"/>
            </a:lvl6pPr>
            <a:lvl7pPr marL="2332543" indent="0" algn="ctr">
              <a:buNone/>
              <a:defRPr sz="1360"/>
            </a:lvl7pPr>
            <a:lvl8pPr marL="2721300" indent="0" algn="ctr">
              <a:buNone/>
              <a:defRPr sz="1360"/>
            </a:lvl8pPr>
            <a:lvl9pPr marL="3110057" indent="0" algn="ctr">
              <a:buNone/>
              <a:defRPr sz="136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4A3B7E-DD21-4048-88F3-59665D8E8CDB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9/5/2018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903F17-9641-4B84-A974-7D55D06F1897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08922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988" y="581025"/>
            <a:ext cx="6705600" cy="21082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988" y="2903538"/>
            <a:ext cx="6705600" cy="692150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294DBB-917B-4186-A703-7409F7CF8E54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9/5/2018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2B72EE-4B45-425F-B500-026DA88CB77F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36521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4396" y="580735"/>
            <a:ext cx="1676608" cy="9243783"/>
          </a:xfrm>
          <a:prstGeom prst="rect">
            <a:avLst/>
          </a:prstGeo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571" y="580735"/>
            <a:ext cx="4932630" cy="924378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4D20DD-EE55-4DDE-BB8B-8D151B9371C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9/5/2018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60586A-009D-4946-86B1-6BEB0D580BF8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2806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328775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988" y="581025"/>
            <a:ext cx="6705600" cy="21082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4988" y="2903538"/>
            <a:ext cx="6705600" cy="69215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E7DE13-46BE-4B37-9FBB-8FA2A87D7224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9/5/2018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7FC707-0A99-4B85-9C38-B64E72987C1E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5207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522" y="2719357"/>
            <a:ext cx="6706433" cy="4537305"/>
          </a:xfrm>
          <a:prstGeom prst="rect">
            <a:avLst/>
          </a:prstGeom>
        </p:spPr>
        <p:txBody>
          <a:bodyPr anchor="b"/>
          <a:lstStyle>
            <a:lvl1pPr>
              <a:defRPr sz="5102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522" y="7299586"/>
            <a:ext cx="6706433" cy="238606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41">
                <a:solidFill>
                  <a:schemeClr val="tx1"/>
                </a:solidFill>
              </a:defRPr>
            </a:lvl1pPr>
            <a:lvl2pPr marL="388757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2pPr>
            <a:lvl3pPr marL="777514" indent="0">
              <a:buNone/>
              <a:defRPr sz="1531">
                <a:solidFill>
                  <a:schemeClr val="tx1">
                    <a:tint val="75000"/>
                  </a:schemeClr>
                </a:solidFill>
              </a:defRPr>
            </a:lvl3pPr>
            <a:lvl4pPr marL="1166271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4pPr>
            <a:lvl5pPr marL="1555029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5pPr>
            <a:lvl6pPr marL="1943786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6pPr>
            <a:lvl7pPr marL="2332543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7pPr>
            <a:lvl8pPr marL="272130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8pPr>
            <a:lvl9pPr marL="3110057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84D596-71CB-401C-BE2A-FF96587D8E95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9/5/2018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9CCBC2-8C21-4C9A-A2A0-C4F7CFD13B61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24037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988" y="581025"/>
            <a:ext cx="6705600" cy="21082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571" y="2903673"/>
            <a:ext cx="3304619" cy="692084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6385" y="2903673"/>
            <a:ext cx="3304619" cy="692084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3FDC24-657B-46BD-9F76-F6EB56EE60B7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9/5/2018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8B99DA-1B7B-4D03-B44C-EA0B6BFD2A82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31695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584" y="580737"/>
            <a:ext cx="6706433" cy="210832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584" y="2673905"/>
            <a:ext cx="3289432" cy="131044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41" b="1"/>
            </a:lvl1pPr>
            <a:lvl2pPr marL="388757" indent="0">
              <a:buNone/>
              <a:defRPr sz="1701" b="1"/>
            </a:lvl2pPr>
            <a:lvl3pPr marL="777514" indent="0">
              <a:buNone/>
              <a:defRPr sz="1531" b="1"/>
            </a:lvl3pPr>
            <a:lvl4pPr marL="1166271" indent="0">
              <a:buNone/>
              <a:defRPr sz="1360" b="1"/>
            </a:lvl4pPr>
            <a:lvl5pPr marL="1555029" indent="0">
              <a:buNone/>
              <a:defRPr sz="1360" b="1"/>
            </a:lvl5pPr>
            <a:lvl6pPr marL="1943786" indent="0">
              <a:buNone/>
              <a:defRPr sz="1360" b="1"/>
            </a:lvl6pPr>
            <a:lvl7pPr marL="2332543" indent="0">
              <a:buNone/>
              <a:defRPr sz="1360" b="1"/>
            </a:lvl7pPr>
            <a:lvl8pPr marL="2721300" indent="0">
              <a:buNone/>
              <a:defRPr sz="1360" b="1"/>
            </a:lvl8pPr>
            <a:lvl9pPr marL="3110057" indent="0">
              <a:buNone/>
              <a:defRPr sz="136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584" y="3984345"/>
            <a:ext cx="3289432" cy="586037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6385" y="2673905"/>
            <a:ext cx="3305632" cy="131044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41" b="1"/>
            </a:lvl1pPr>
            <a:lvl2pPr marL="388757" indent="0">
              <a:buNone/>
              <a:defRPr sz="1701" b="1"/>
            </a:lvl2pPr>
            <a:lvl3pPr marL="777514" indent="0">
              <a:buNone/>
              <a:defRPr sz="1531" b="1"/>
            </a:lvl3pPr>
            <a:lvl4pPr marL="1166271" indent="0">
              <a:buNone/>
              <a:defRPr sz="1360" b="1"/>
            </a:lvl4pPr>
            <a:lvl5pPr marL="1555029" indent="0">
              <a:buNone/>
              <a:defRPr sz="1360" b="1"/>
            </a:lvl5pPr>
            <a:lvl6pPr marL="1943786" indent="0">
              <a:buNone/>
              <a:defRPr sz="1360" b="1"/>
            </a:lvl6pPr>
            <a:lvl7pPr marL="2332543" indent="0">
              <a:buNone/>
              <a:defRPr sz="1360" b="1"/>
            </a:lvl7pPr>
            <a:lvl8pPr marL="2721300" indent="0">
              <a:buNone/>
              <a:defRPr sz="1360" b="1"/>
            </a:lvl8pPr>
            <a:lvl9pPr marL="3110057" indent="0">
              <a:buNone/>
              <a:defRPr sz="136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6385" y="3984345"/>
            <a:ext cx="3305632" cy="586037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244564-11C5-49CA-A6C6-0EFA5B9EEF5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9/5/2018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0FB411-F8C4-4E71-AA2F-EFB8BA585732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3289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988" y="581025"/>
            <a:ext cx="6705600" cy="21082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3C5F0A-E814-4F5B-8509-4826EF6EAFAD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9/5/2018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C3135D-753B-4641-9B40-F5C756AB03B8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59063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49F838-D727-4C3D-981F-C91357BA9725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9/5/2018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37CFDE-7B0F-4037-894D-A6CABA6358C6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63098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584" y="727181"/>
            <a:ext cx="2507825" cy="2545133"/>
          </a:xfrm>
          <a:prstGeom prst="rect">
            <a:avLst/>
          </a:prstGeom>
        </p:spPr>
        <p:txBody>
          <a:bodyPr anchor="b"/>
          <a:lstStyle>
            <a:lvl1pPr>
              <a:defRPr sz="2721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5632" y="1570511"/>
            <a:ext cx="3936385" cy="7751546"/>
          </a:xfrm>
          <a:prstGeom prst="rect">
            <a:avLst/>
          </a:prstGeom>
        </p:spPr>
        <p:txBody>
          <a:bodyPr/>
          <a:lstStyle>
            <a:lvl1pPr>
              <a:defRPr sz="2721"/>
            </a:lvl1pPr>
            <a:lvl2pPr>
              <a:defRPr sz="2381"/>
            </a:lvl2pPr>
            <a:lvl3pPr>
              <a:defRPr sz="2041"/>
            </a:lvl3pPr>
            <a:lvl4pPr>
              <a:defRPr sz="1701"/>
            </a:lvl4pPr>
            <a:lvl5pPr>
              <a:defRPr sz="1701"/>
            </a:lvl5pPr>
            <a:lvl6pPr>
              <a:defRPr sz="1701"/>
            </a:lvl6pPr>
            <a:lvl7pPr>
              <a:defRPr sz="1701"/>
            </a:lvl7pPr>
            <a:lvl8pPr>
              <a:defRPr sz="1701"/>
            </a:lvl8pPr>
            <a:lvl9pPr>
              <a:defRPr sz="1701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584" y="3272314"/>
            <a:ext cx="2507825" cy="606236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360"/>
            </a:lvl1pPr>
            <a:lvl2pPr marL="388757" indent="0">
              <a:buNone/>
              <a:defRPr sz="1190"/>
            </a:lvl2pPr>
            <a:lvl3pPr marL="777514" indent="0">
              <a:buNone/>
              <a:defRPr sz="1020"/>
            </a:lvl3pPr>
            <a:lvl4pPr marL="1166271" indent="0">
              <a:buNone/>
              <a:defRPr sz="850"/>
            </a:lvl4pPr>
            <a:lvl5pPr marL="1555029" indent="0">
              <a:buNone/>
              <a:defRPr sz="850"/>
            </a:lvl5pPr>
            <a:lvl6pPr marL="1943786" indent="0">
              <a:buNone/>
              <a:defRPr sz="850"/>
            </a:lvl6pPr>
            <a:lvl7pPr marL="2332543" indent="0">
              <a:buNone/>
              <a:defRPr sz="850"/>
            </a:lvl7pPr>
            <a:lvl8pPr marL="2721300" indent="0">
              <a:buNone/>
              <a:defRPr sz="850"/>
            </a:lvl8pPr>
            <a:lvl9pPr marL="3110057" indent="0">
              <a:buNone/>
              <a:defRPr sz="8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578700-CC02-43A7-8D67-617F0C9B34C3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9/5/2018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7CBD56-090A-4AA6-BB18-0A87B6BE4240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10460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584" y="727181"/>
            <a:ext cx="2507825" cy="2545133"/>
          </a:xfrm>
          <a:prstGeom prst="rect">
            <a:avLst/>
          </a:prstGeom>
        </p:spPr>
        <p:txBody>
          <a:bodyPr anchor="b"/>
          <a:lstStyle>
            <a:lvl1pPr>
              <a:defRPr sz="2721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5632" y="1570511"/>
            <a:ext cx="3936385" cy="7751546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2721"/>
            </a:lvl1pPr>
            <a:lvl2pPr marL="388757" indent="0">
              <a:buNone/>
              <a:defRPr sz="2381"/>
            </a:lvl2pPr>
            <a:lvl3pPr marL="777514" indent="0">
              <a:buNone/>
              <a:defRPr sz="2041"/>
            </a:lvl3pPr>
            <a:lvl4pPr marL="1166271" indent="0">
              <a:buNone/>
              <a:defRPr sz="1701"/>
            </a:lvl4pPr>
            <a:lvl5pPr marL="1555029" indent="0">
              <a:buNone/>
              <a:defRPr sz="1701"/>
            </a:lvl5pPr>
            <a:lvl6pPr marL="1943786" indent="0">
              <a:buNone/>
              <a:defRPr sz="1701"/>
            </a:lvl6pPr>
            <a:lvl7pPr marL="2332543" indent="0">
              <a:buNone/>
              <a:defRPr sz="1701"/>
            </a:lvl7pPr>
            <a:lvl8pPr marL="2721300" indent="0">
              <a:buNone/>
              <a:defRPr sz="1701"/>
            </a:lvl8pPr>
            <a:lvl9pPr marL="3110057" indent="0">
              <a:buNone/>
              <a:defRPr sz="1701"/>
            </a:lvl9pPr>
          </a:lstStyle>
          <a:p>
            <a:pPr lvl="0"/>
            <a:r>
              <a:rPr lang="ja-JP" altLang="en-US" noProof="0" dirty="0"/>
              <a:t>図を追加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584" y="3272314"/>
            <a:ext cx="2507825" cy="606236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360"/>
            </a:lvl1pPr>
            <a:lvl2pPr marL="388757" indent="0">
              <a:buNone/>
              <a:defRPr sz="1190"/>
            </a:lvl2pPr>
            <a:lvl3pPr marL="777514" indent="0">
              <a:buNone/>
              <a:defRPr sz="1020"/>
            </a:lvl3pPr>
            <a:lvl4pPr marL="1166271" indent="0">
              <a:buNone/>
              <a:defRPr sz="850"/>
            </a:lvl4pPr>
            <a:lvl5pPr marL="1555029" indent="0">
              <a:buNone/>
              <a:defRPr sz="850"/>
            </a:lvl5pPr>
            <a:lvl6pPr marL="1943786" indent="0">
              <a:buNone/>
              <a:defRPr sz="850"/>
            </a:lvl6pPr>
            <a:lvl7pPr marL="2332543" indent="0">
              <a:buNone/>
              <a:defRPr sz="850"/>
            </a:lvl7pPr>
            <a:lvl8pPr marL="2721300" indent="0">
              <a:buNone/>
              <a:defRPr sz="850"/>
            </a:lvl8pPr>
            <a:lvl9pPr marL="3110057" indent="0">
              <a:buNone/>
              <a:defRPr sz="8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CF08AA-2110-42CD-8773-E3A4EF59A3C2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9/5/2018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69A334-02AD-4810-8742-6DB93C5EA25A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46341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47465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  <p:sldLayoutId id="2147483688" r:id="rId12"/>
  </p:sldLayoutIdLst>
  <p:txStyles>
    <p:titleStyle>
      <a:lvl1pPr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2pPr>
      <a:lvl3pPr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3pPr>
      <a:lvl4pPr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4pPr>
      <a:lvl5pPr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5pPr>
      <a:lvl6pPr marL="457200"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6pPr>
      <a:lvl7pPr marL="914400"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7pPr>
      <a:lvl8pPr marL="1371600"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8pPr>
      <a:lvl9pPr marL="1828800"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9pPr>
    </p:titleStyle>
    <p:bodyStyle>
      <a:lvl1pPr marL="193675" indent="-193675" algn="l" defTabSz="776288" rtl="0" fontAlgn="base">
        <a:lnSpc>
          <a:spcPct val="90000"/>
        </a:lnSpc>
        <a:spcBef>
          <a:spcPts val="850"/>
        </a:spcBef>
        <a:spcAft>
          <a:spcPct val="0"/>
        </a:spcAft>
        <a:buFont typeface="Arial" pitchFamily="34" charset="0"/>
        <a:buChar char="•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1pPr>
      <a:lvl2pPr marL="582613" indent="-193675" algn="l" defTabSz="776288" rtl="0" fontAlgn="base">
        <a:lnSpc>
          <a:spcPct val="90000"/>
        </a:lnSpc>
        <a:spcBef>
          <a:spcPts val="425"/>
        </a:spcBef>
        <a:spcAft>
          <a:spcPct val="0"/>
        </a:spcAft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71550" indent="-193675" algn="l" defTabSz="776288" rtl="0" fontAlgn="base">
        <a:lnSpc>
          <a:spcPct val="90000"/>
        </a:lnSpc>
        <a:spcBef>
          <a:spcPts val="425"/>
        </a:spcBef>
        <a:spcAft>
          <a:spcPct val="0"/>
        </a:spcAft>
        <a:buFont typeface="Arial" pitchFamily="34" charset="0"/>
        <a:buChar char="•"/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488" indent="-193675" algn="l" defTabSz="776288" rtl="0" fontAlgn="base">
        <a:lnSpc>
          <a:spcPct val="90000"/>
        </a:lnSpc>
        <a:spcBef>
          <a:spcPts val="425"/>
        </a:spcBef>
        <a:spcAft>
          <a:spcPct val="0"/>
        </a:spcAft>
        <a:buFont typeface="Arial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747838" indent="-193675" algn="l" defTabSz="776288" rtl="0" fontAlgn="base">
        <a:lnSpc>
          <a:spcPct val="90000"/>
        </a:lnSpc>
        <a:spcBef>
          <a:spcPts val="425"/>
        </a:spcBef>
        <a:spcAft>
          <a:spcPct val="0"/>
        </a:spcAft>
        <a:buFont typeface="Arial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2138164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6pPr>
      <a:lvl7pPr marL="2526922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7pPr>
      <a:lvl8pPr marL="2915679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8pPr>
      <a:lvl9pPr marL="3304436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1pPr>
      <a:lvl2pPr marL="388757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2pPr>
      <a:lvl3pPr marL="777514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3pPr>
      <a:lvl4pPr marL="1166271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4pPr>
      <a:lvl5pPr marL="1555029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5pPr>
      <a:lvl6pPr marL="1943786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6pPr>
      <a:lvl7pPr marL="2332543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7pPr>
      <a:lvl8pPr marL="2721300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8pPr>
      <a:lvl9pPr marL="3110057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正方形/長方形 33"/>
          <p:cNvSpPr/>
          <p:nvPr/>
        </p:nvSpPr>
        <p:spPr>
          <a:xfrm>
            <a:off x="0" y="0"/>
            <a:ext cx="7775575" cy="10907713"/>
          </a:xfrm>
          <a:prstGeom prst="rect">
            <a:avLst/>
          </a:prstGeom>
          <a:solidFill>
            <a:srgbClr val="005023"/>
          </a:solidFill>
        </p:spPr>
        <p:txBody>
          <a:bodyPr wrap="square" lIns="0" tIns="0" rIns="0" bIns="0" rtlCol="0" anchor="ctr">
            <a:spAutoFit/>
          </a:bodyPr>
          <a:lstStyle/>
          <a:p>
            <a:pPr algn="ctr"/>
            <a:endParaRPr kumimoji="1" lang="ja-JP" altLang="en-US" sz="3200" b="1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pic>
        <p:nvPicPr>
          <p:cNvPr id="75" name="Picture 19" descr="\\Server-win\share\アスクル関連\１月作業\0111アスクル\AI\003_923d_eikaiwa\maru04.png">
            <a:extLst>
              <a:ext uri="{FF2B5EF4-FFF2-40B4-BE49-F238E27FC236}">
                <a16:creationId xmlns:a16="http://schemas.microsoft.com/office/drawing/2014/main" id="{C5FF9DCE-B616-42E0-8B71-750A4C32066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768864" y="7832311"/>
            <a:ext cx="7681913" cy="647700"/>
          </a:xfrm>
          <a:prstGeom prst="rect">
            <a:avLst/>
          </a:prstGeom>
          <a:noFill/>
        </p:spPr>
      </p:pic>
      <p:pic>
        <p:nvPicPr>
          <p:cNvPr id="1042" name="Picture 18" descr="\\Server-win\share\アスクル関連\１月作業\0111アスクル\AI\003_923d_eikaiwa\maru03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3631390" y="7867050"/>
            <a:ext cx="7720013" cy="279400"/>
          </a:xfrm>
          <a:prstGeom prst="rect">
            <a:avLst/>
          </a:prstGeom>
          <a:noFill/>
        </p:spPr>
      </p:pic>
      <p:pic>
        <p:nvPicPr>
          <p:cNvPr id="1043" name="Picture 19" descr="\\Server-win\share\アスクル関連\１月作業\0111アスクル\AI\003_923d_eikaiwa\maru04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3858705" y="8284473"/>
            <a:ext cx="7681913" cy="647700"/>
          </a:xfrm>
          <a:prstGeom prst="rect">
            <a:avLst/>
          </a:prstGeom>
          <a:noFill/>
        </p:spPr>
      </p:pic>
      <p:pic>
        <p:nvPicPr>
          <p:cNvPr id="1044" name="Picture 20" descr="\\Server-win\share\アスクル関連\１月作業\0111アスクル\AI\003_923d_eikaiwa\maru05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-3983502" y="8820425"/>
            <a:ext cx="7732713" cy="279400"/>
          </a:xfrm>
          <a:prstGeom prst="rect">
            <a:avLst/>
          </a:prstGeom>
          <a:noFill/>
        </p:spPr>
      </p:pic>
      <p:pic>
        <p:nvPicPr>
          <p:cNvPr id="1047" name="Picture 23" descr="\\Server-win\share\アスクル関連\１月作業\0111アスクル\AI\003_923d_eikaiwa\kei03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332020" y="8172165"/>
            <a:ext cx="4143521" cy="78603"/>
          </a:xfrm>
          <a:prstGeom prst="rect">
            <a:avLst/>
          </a:prstGeom>
          <a:noFill/>
        </p:spPr>
      </p:pic>
      <p:pic>
        <p:nvPicPr>
          <p:cNvPr id="1048" name="Picture 24" descr="\\Server-win\share\アスクル関連\１月作業\0111アスクル\AI\003_923d_eikaiwa\kei04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532045" y="8705565"/>
            <a:ext cx="3828108" cy="109063"/>
          </a:xfrm>
          <a:prstGeom prst="rect">
            <a:avLst/>
          </a:prstGeom>
          <a:noFill/>
        </p:spPr>
      </p:pic>
      <p:pic>
        <p:nvPicPr>
          <p:cNvPr id="1049" name="Picture 25" descr="\\Server-win\share\アスクル関連\１月作業\0111アスクル\AI\003_923d_eikaiwa\kei05.pn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 flipV="1">
            <a:off x="3424095" y="9194281"/>
            <a:ext cx="3936058" cy="84516"/>
          </a:xfrm>
          <a:prstGeom prst="rect">
            <a:avLst/>
          </a:prstGeom>
          <a:noFill/>
        </p:spPr>
      </p:pic>
      <p:pic>
        <p:nvPicPr>
          <p:cNvPr id="1051" name="Picture 27" descr="\\Server-win\share\アスクル関連\１月作業\0111アスクル\AI\003_923d_eikaiwa\tate01.pn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5407894" y="3284599"/>
            <a:ext cx="165911" cy="1530065"/>
          </a:xfrm>
          <a:prstGeom prst="rect">
            <a:avLst/>
          </a:prstGeom>
          <a:noFill/>
        </p:spPr>
      </p:pic>
      <p:pic>
        <p:nvPicPr>
          <p:cNvPr id="1053" name="Picture 29" descr="\\Server-win\share\アスクル関連\１月作業\0111アスクル\AI\003_923d_eikaiwa\waku.pn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641491" y="1098961"/>
            <a:ext cx="6700350" cy="1852597"/>
          </a:xfrm>
          <a:prstGeom prst="rect">
            <a:avLst/>
          </a:prstGeom>
          <a:noFill/>
        </p:spPr>
      </p:pic>
      <p:pic>
        <p:nvPicPr>
          <p:cNvPr id="1054" name="Picture 30" descr="\\Server-win\share\アスクル関連\１月作業\0111アスクル\AI\003_923d_eikaiwa\yoko01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4332158" y="3454612"/>
            <a:ext cx="2924085" cy="101830"/>
          </a:xfrm>
          <a:prstGeom prst="rect">
            <a:avLst/>
          </a:prstGeom>
          <a:noFill/>
        </p:spPr>
      </p:pic>
      <p:pic>
        <p:nvPicPr>
          <p:cNvPr id="1055" name="Picture 31" descr="\\Server-win\share\アスクル関連\１月作業\0111アスクル\AI\003_923d_eikaiwa\yoko02.png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4332158" y="4043179"/>
            <a:ext cx="2924085" cy="87048"/>
          </a:xfrm>
          <a:prstGeom prst="rect">
            <a:avLst/>
          </a:prstGeom>
          <a:noFill/>
        </p:spPr>
      </p:pic>
      <p:pic>
        <p:nvPicPr>
          <p:cNvPr id="1056" name="Picture 32" descr="\\Server-win\share\アスクル関連\１月作業\0111アスクル\AI\003_923d_eikaiwa\yoko03.png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 flipV="1">
            <a:off x="4332158" y="4576096"/>
            <a:ext cx="3009683" cy="200644"/>
          </a:xfrm>
          <a:prstGeom prst="rect">
            <a:avLst/>
          </a:prstGeom>
          <a:noFill/>
        </p:spPr>
      </p:pic>
      <p:pic>
        <p:nvPicPr>
          <p:cNvPr id="1057" name="Picture 33" descr="\\Server-win\share\アスクル関連\１月作業\0111アスクル\AI\003_923d_eikaiwa\yokosenn.png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3356351" y="5634085"/>
            <a:ext cx="4089400" cy="266700"/>
          </a:xfrm>
          <a:prstGeom prst="rect">
            <a:avLst/>
          </a:prstGeom>
          <a:noFill/>
        </p:spPr>
      </p:pic>
      <p:sp>
        <p:nvSpPr>
          <p:cNvPr id="66" name="テキスト ボックス 65"/>
          <p:cNvSpPr txBox="1"/>
          <p:nvPr/>
        </p:nvSpPr>
        <p:spPr>
          <a:xfrm>
            <a:off x="1" y="445591"/>
            <a:ext cx="777557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4000" dirty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出版記念イベント</a:t>
            </a:r>
            <a:endParaRPr kumimoji="1" lang="ja-JP" altLang="en-US" sz="4000" dirty="0">
              <a:solidFill>
                <a:schemeClr val="bg1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67" name="テキスト ボックス 66"/>
          <p:cNvSpPr txBox="1"/>
          <p:nvPr/>
        </p:nvSpPr>
        <p:spPr>
          <a:xfrm>
            <a:off x="842113" y="1621457"/>
            <a:ext cx="624216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4800" dirty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トークショー</a:t>
            </a:r>
            <a:r>
              <a:rPr kumimoji="1" lang="ja-JP" altLang="en-US" sz="3600" dirty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＆</a:t>
            </a:r>
            <a:r>
              <a:rPr kumimoji="1" lang="ja-JP" altLang="en-US" sz="4800" dirty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サイン会</a:t>
            </a:r>
          </a:p>
        </p:txBody>
      </p:sp>
      <p:sp>
        <p:nvSpPr>
          <p:cNvPr id="68" name="テキスト ボックス 67"/>
          <p:cNvSpPr txBox="1"/>
          <p:nvPr/>
        </p:nvSpPr>
        <p:spPr>
          <a:xfrm>
            <a:off x="4266742" y="3637516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ja-JP" altLang="en-US" sz="1800" dirty="0">
                <a:solidFill>
                  <a:srgbClr val="D06DA2"/>
                </a:solidFill>
                <a:latin typeface="ＤＦＧ平成ゴシック体W9" pitchFamily="50" charset="-128"/>
                <a:ea typeface="ＤＦＧ平成ゴシック体W9" pitchFamily="50" charset="-128"/>
              </a:rPr>
              <a:t>午前の部</a:t>
            </a:r>
            <a:endParaRPr kumimoji="1" lang="ja-JP" altLang="en-US" sz="1400" dirty="0">
              <a:solidFill>
                <a:srgbClr val="D06DA2"/>
              </a:solidFill>
              <a:latin typeface="ＤＦＧ平成ゴシック体W9" pitchFamily="50" charset="-128"/>
              <a:ea typeface="ＤＦＧ平成ゴシック体W9" pitchFamily="50" charset="-128"/>
            </a:endParaRPr>
          </a:p>
        </p:txBody>
      </p:sp>
      <p:sp>
        <p:nvSpPr>
          <p:cNvPr id="69" name="テキスト ボックス 68"/>
          <p:cNvSpPr txBox="1"/>
          <p:nvPr/>
        </p:nvSpPr>
        <p:spPr>
          <a:xfrm>
            <a:off x="4291476" y="4222696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ja-JP" altLang="en-US" sz="1800" dirty="0">
                <a:solidFill>
                  <a:srgbClr val="65B7EC"/>
                </a:solidFill>
                <a:latin typeface="ＤＦＧ平成ゴシック体W9" pitchFamily="50" charset="-128"/>
                <a:ea typeface="ＤＦＧ平成ゴシック体W9" pitchFamily="50" charset="-128"/>
              </a:rPr>
              <a:t>午後の部</a:t>
            </a:r>
            <a:endParaRPr kumimoji="1" lang="ja-JP" altLang="en-US" sz="1400" dirty="0">
              <a:solidFill>
                <a:srgbClr val="65B7EC"/>
              </a:solidFill>
              <a:latin typeface="ＤＦＧ平成ゴシック体W9" pitchFamily="50" charset="-128"/>
              <a:ea typeface="ＤＦＧ平成ゴシック体W9" pitchFamily="50" charset="-128"/>
            </a:endParaRPr>
          </a:p>
        </p:txBody>
      </p:sp>
      <p:sp>
        <p:nvSpPr>
          <p:cNvPr id="72" name="テキスト ボックス 71"/>
          <p:cNvSpPr txBox="1"/>
          <p:nvPr/>
        </p:nvSpPr>
        <p:spPr>
          <a:xfrm>
            <a:off x="5577606" y="3619622"/>
            <a:ext cx="180049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2000" dirty="0">
                <a:solidFill>
                  <a:schemeClr val="bg1"/>
                </a:solidFill>
                <a:latin typeface="ＤＦＧ平成ゴシック体W5" pitchFamily="50" charset="-128"/>
                <a:ea typeface="ＤＦＧ平成ゴシック体W5" pitchFamily="50" charset="-128"/>
              </a:rPr>
              <a:t> 10:30</a:t>
            </a:r>
            <a:r>
              <a:rPr lang="ja-JP" altLang="en-US" sz="2000" dirty="0">
                <a:solidFill>
                  <a:schemeClr val="bg1"/>
                </a:solidFill>
                <a:latin typeface="ＤＦＧ平成ゴシック体W5" pitchFamily="50" charset="-128"/>
                <a:ea typeface="ＤＦＧ平成ゴシック体W5" pitchFamily="50" charset="-128"/>
              </a:rPr>
              <a:t>～</a:t>
            </a:r>
            <a:r>
              <a:rPr lang="en-US" altLang="ja-JP" sz="2000" dirty="0">
                <a:solidFill>
                  <a:schemeClr val="bg1"/>
                </a:solidFill>
                <a:latin typeface="ＤＦＧ平成ゴシック体W5" pitchFamily="50" charset="-128"/>
                <a:ea typeface="ＤＦＧ平成ゴシック体W5" pitchFamily="50" charset="-128"/>
              </a:rPr>
              <a:t>12:00</a:t>
            </a:r>
            <a:endParaRPr kumimoji="1" lang="ja-JP" altLang="en-US" sz="2000" dirty="0">
              <a:solidFill>
                <a:schemeClr val="bg1"/>
              </a:solidFill>
              <a:latin typeface="ＤＦＧ平成ゴシック体W5" pitchFamily="50" charset="-128"/>
              <a:ea typeface="ＤＦＧ平成ゴシック体W5" pitchFamily="50" charset="-128"/>
            </a:endParaRPr>
          </a:p>
        </p:txBody>
      </p:sp>
      <p:sp>
        <p:nvSpPr>
          <p:cNvPr id="73" name="テキスト ボックス 72"/>
          <p:cNvSpPr txBox="1"/>
          <p:nvPr/>
        </p:nvSpPr>
        <p:spPr>
          <a:xfrm>
            <a:off x="5644876" y="4169923"/>
            <a:ext cx="172675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2000" dirty="0">
                <a:solidFill>
                  <a:schemeClr val="bg1"/>
                </a:solidFill>
                <a:latin typeface="ＤＦＧ平成ゴシック体W5" pitchFamily="50" charset="-128"/>
                <a:ea typeface="ＤＦＧ平成ゴシック体W5" pitchFamily="50" charset="-128"/>
              </a:rPr>
              <a:t>13:30</a:t>
            </a:r>
            <a:r>
              <a:rPr lang="ja-JP" altLang="en-US" sz="2000" dirty="0">
                <a:solidFill>
                  <a:schemeClr val="bg1"/>
                </a:solidFill>
                <a:latin typeface="ＤＦＧ平成ゴシック体W5" pitchFamily="50" charset="-128"/>
                <a:ea typeface="ＤＦＧ平成ゴシック体W5" pitchFamily="50" charset="-128"/>
              </a:rPr>
              <a:t>～</a:t>
            </a:r>
            <a:r>
              <a:rPr lang="en-US" altLang="ja-JP" sz="2000" dirty="0">
                <a:solidFill>
                  <a:schemeClr val="bg1"/>
                </a:solidFill>
                <a:latin typeface="ＤＦＧ平成ゴシック体W5" pitchFamily="50" charset="-128"/>
                <a:ea typeface="ＤＦＧ平成ゴシック体W5" pitchFamily="50" charset="-128"/>
              </a:rPr>
              <a:t>15:00</a:t>
            </a:r>
            <a:endParaRPr kumimoji="1" lang="ja-JP" altLang="en-US" sz="2000" dirty="0">
              <a:solidFill>
                <a:schemeClr val="bg1"/>
              </a:solidFill>
              <a:latin typeface="ＤＦＧ平成ゴシック体W5" pitchFamily="50" charset="-128"/>
              <a:ea typeface="ＤＦＧ平成ゴシック体W5" pitchFamily="50" charset="-128"/>
            </a:endParaRPr>
          </a:p>
        </p:txBody>
      </p:sp>
      <p:sp>
        <p:nvSpPr>
          <p:cNvPr id="79" name="テキスト ボックス 78"/>
          <p:cNvSpPr txBox="1"/>
          <p:nvPr/>
        </p:nvSpPr>
        <p:spPr>
          <a:xfrm>
            <a:off x="3481535" y="7817143"/>
            <a:ext cx="172354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000" dirty="0">
                <a:solidFill>
                  <a:schemeClr val="bg1"/>
                </a:solidFill>
                <a:latin typeface="ＤＦＧ平成ゴシック体W5" pitchFamily="50" charset="-128"/>
                <a:ea typeface="ＤＦＧ平成ゴシック体W5" pitchFamily="50" charset="-128"/>
              </a:rPr>
              <a:t>片づけのプロ</a:t>
            </a:r>
            <a:endParaRPr kumimoji="1" lang="ja-JP" altLang="en-US" sz="2400" dirty="0">
              <a:solidFill>
                <a:srgbClr val="FFF253"/>
              </a:solidFill>
              <a:latin typeface="ＤＦＧ平成ゴシック体W5" pitchFamily="50" charset="-128"/>
              <a:ea typeface="ＤＦＧ平成ゴシック体W5" pitchFamily="50" charset="-128"/>
            </a:endParaRPr>
          </a:p>
        </p:txBody>
      </p:sp>
      <p:sp>
        <p:nvSpPr>
          <p:cNvPr id="80" name="テキスト ボックス 79"/>
          <p:cNvSpPr txBox="1"/>
          <p:nvPr/>
        </p:nvSpPr>
        <p:spPr>
          <a:xfrm>
            <a:off x="5531450" y="7780090"/>
            <a:ext cx="200888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000" dirty="0">
                <a:solidFill>
                  <a:schemeClr val="bg1"/>
                </a:solidFill>
                <a:latin typeface="ＤＦＧ平成ゴシック体W5" pitchFamily="50" charset="-128"/>
                <a:ea typeface="ＤＦＧ平成ゴシック体W5" pitchFamily="50" charset="-128"/>
              </a:rPr>
              <a:t>小</a:t>
            </a:r>
            <a:r>
              <a:rPr lang="en-US" altLang="ja-JP" sz="2000" dirty="0">
                <a:solidFill>
                  <a:schemeClr val="bg1"/>
                </a:solidFill>
                <a:latin typeface="ＤＦＧ平成ゴシック体W5" pitchFamily="50" charset="-128"/>
                <a:ea typeface="ＤＦＧ平成ゴシック体W5" pitchFamily="50" charset="-128"/>
              </a:rPr>
              <a:t>6</a:t>
            </a:r>
            <a:r>
              <a:rPr lang="ja-JP" altLang="en-US" sz="2000" dirty="0">
                <a:solidFill>
                  <a:schemeClr val="bg1"/>
                </a:solidFill>
                <a:latin typeface="ＤＦＧ平成ゴシック体W5" pitchFamily="50" charset="-128"/>
                <a:ea typeface="ＤＦＧ平成ゴシック体W5" pitchFamily="50" charset="-128"/>
              </a:rPr>
              <a:t>・小</a:t>
            </a:r>
            <a:r>
              <a:rPr lang="en-US" altLang="ja-JP" sz="2000" dirty="0">
                <a:solidFill>
                  <a:schemeClr val="bg1"/>
                </a:solidFill>
                <a:latin typeface="ＤＦＧ平成ゴシック体W5" pitchFamily="50" charset="-128"/>
                <a:ea typeface="ＤＦＧ平成ゴシック体W5" pitchFamily="50" charset="-128"/>
              </a:rPr>
              <a:t>2</a:t>
            </a:r>
            <a:r>
              <a:rPr lang="ja-JP" altLang="en-US" sz="2000" dirty="0">
                <a:solidFill>
                  <a:schemeClr val="bg1"/>
                </a:solidFill>
                <a:latin typeface="ＤＦＧ平成ゴシック体W5" pitchFamily="50" charset="-128"/>
                <a:ea typeface="ＤＦＧ平成ゴシック体W5" pitchFamily="50" charset="-128"/>
              </a:rPr>
              <a:t>のママ</a:t>
            </a:r>
            <a:endParaRPr kumimoji="1" lang="ja-JP" altLang="en-US" sz="2400" dirty="0">
              <a:solidFill>
                <a:srgbClr val="65B7EC"/>
              </a:solidFill>
              <a:latin typeface="ＤＦＧ平成ゴシック体W5" pitchFamily="50" charset="-128"/>
              <a:ea typeface="ＤＦＧ平成ゴシック体W5" pitchFamily="50" charset="-128"/>
            </a:endParaRPr>
          </a:p>
        </p:txBody>
      </p:sp>
      <p:sp>
        <p:nvSpPr>
          <p:cNvPr id="81" name="テキスト ボックス 80"/>
          <p:cNvSpPr txBox="1"/>
          <p:nvPr/>
        </p:nvSpPr>
        <p:spPr>
          <a:xfrm>
            <a:off x="3458011" y="8836682"/>
            <a:ext cx="44984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800" dirty="0">
                <a:solidFill>
                  <a:schemeClr val="bg1"/>
                </a:solidFill>
                <a:latin typeface="ＤＦＧ平成ゴシック体W5" pitchFamily="50" charset="-128"/>
                <a:ea typeface="ＤＦＧ平成ゴシック体W5" pitchFamily="50" charset="-128"/>
              </a:rPr>
              <a:t>男の子の</a:t>
            </a:r>
            <a:r>
              <a:rPr lang="ja-JP" altLang="en-US" sz="2000" dirty="0">
                <a:solidFill>
                  <a:srgbClr val="FFFF00"/>
                </a:solidFill>
                <a:latin typeface="ＤＦＧ平成ゴシック体W5" pitchFamily="50" charset="-128"/>
                <a:ea typeface="ＤＦＧ平成ゴシック体W5" pitchFamily="50" charset="-128"/>
              </a:rPr>
              <a:t>やる気スイッチ</a:t>
            </a:r>
            <a:r>
              <a:rPr lang="ja-JP" altLang="en-US" sz="1800" dirty="0">
                <a:solidFill>
                  <a:schemeClr val="bg1"/>
                </a:solidFill>
                <a:latin typeface="ＤＦＧ平成ゴシック体W5" pitchFamily="50" charset="-128"/>
                <a:ea typeface="ＤＦＧ平成ゴシック体W5" pitchFamily="50" charset="-128"/>
              </a:rPr>
              <a:t>の押し方</a:t>
            </a:r>
            <a:endParaRPr kumimoji="1" lang="ja-JP" altLang="en-US" sz="2400" dirty="0">
              <a:solidFill>
                <a:schemeClr val="bg1"/>
              </a:solidFill>
              <a:latin typeface="ＤＦＧ平成ゴシック体W5" pitchFamily="50" charset="-128"/>
              <a:ea typeface="ＤＦＧ平成ゴシック体W5" pitchFamily="50" charset="-128"/>
            </a:endParaRPr>
          </a:p>
        </p:txBody>
      </p:sp>
      <p:sp>
        <p:nvSpPr>
          <p:cNvPr id="101" name="テキスト ボックス 100"/>
          <p:cNvSpPr txBox="1"/>
          <p:nvPr/>
        </p:nvSpPr>
        <p:spPr>
          <a:xfrm>
            <a:off x="3245466" y="5234322"/>
            <a:ext cx="301877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700" dirty="0">
                <a:solidFill>
                  <a:schemeClr val="bg1"/>
                </a:solidFill>
                <a:latin typeface="ＤＦＧ平成ゴシック体W9" pitchFamily="50" charset="-128"/>
                <a:ea typeface="ＤＦＧ平成ゴシック体W9" pitchFamily="50" charset="-128"/>
              </a:rPr>
              <a:t>場所：</a:t>
            </a:r>
            <a:r>
              <a:rPr lang="ja-JP" altLang="en-US" sz="2800" b="1" dirty="0">
                <a:solidFill>
                  <a:schemeClr val="bg1"/>
                </a:solidFill>
                <a:latin typeface="ＤＦＧ平成ゴシック体W9" pitchFamily="50" charset="-128"/>
                <a:ea typeface="ＤＦＧ平成ゴシック体W9" pitchFamily="50" charset="-128"/>
              </a:rPr>
              <a:t>リトル書房</a:t>
            </a:r>
            <a:endParaRPr kumimoji="1" lang="ja-JP" altLang="en-US" sz="2700" b="1" dirty="0">
              <a:solidFill>
                <a:schemeClr val="bg1"/>
              </a:solidFill>
              <a:latin typeface="ＤＦＧ平成ゴシック体W9" pitchFamily="50" charset="-128"/>
              <a:ea typeface="ＤＦＧ平成ゴシック体W9" pitchFamily="50" charset="-128"/>
            </a:endParaRPr>
          </a:p>
        </p:txBody>
      </p:sp>
      <p:sp>
        <p:nvSpPr>
          <p:cNvPr id="59" name="テキスト ボックス 58">
            <a:extLst>
              <a:ext uri="{FF2B5EF4-FFF2-40B4-BE49-F238E27FC236}">
                <a16:creationId xmlns:a16="http://schemas.microsoft.com/office/drawing/2014/main" id="{66EAC2CE-F6E2-4A3B-A966-DF8D05883B98}"/>
              </a:ext>
            </a:extLst>
          </p:cNvPr>
          <p:cNvSpPr txBox="1"/>
          <p:nvPr/>
        </p:nvSpPr>
        <p:spPr>
          <a:xfrm>
            <a:off x="-234291" y="3358249"/>
            <a:ext cx="4903863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8800" b="1" dirty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１０</a:t>
            </a:r>
            <a:r>
              <a:rPr lang="ja-JP" altLang="en-US" sz="4400" b="1" dirty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月</a:t>
            </a:r>
            <a:r>
              <a:rPr lang="ja-JP" altLang="en-US" sz="8800" b="1" dirty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３</a:t>
            </a:r>
            <a:r>
              <a:rPr lang="ja-JP" altLang="en-US" sz="4400" b="1" dirty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日㈬</a:t>
            </a:r>
            <a:endParaRPr kumimoji="1" lang="ja-JP" altLang="en-US" sz="4400" b="1" dirty="0">
              <a:solidFill>
                <a:schemeClr val="bg1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pic>
        <p:nvPicPr>
          <p:cNvPr id="3" name="図 2">
            <a:extLst>
              <a:ext uri="{FF2B5EF4-FFF2-40B4-BE49-F238E27FC236}">
                <a16:creationId xmlns:a16="http://schemas.microsoft.com/office/drawing/2014/main" id="{C1728D77-BABB-44BF-AE38-5D43FCFFAC3B}"/>
              </a:ext>
            </a:extLst>
          </p:cNvPr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4784" y="5434832"/>
            <a:ext cx="2659904" cy="3775948"/>
          </a:xfrm>
          <a:prstGeom prst="rect">
            <a:avLst/>
          </a:prstGeom>
        </p:spPr>
      </p:pic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EAD20DFC-BD29-4160-896F-A1DD0020A2CD}"/>
              </a:ext>
            </a:extLst>
          </p:cNvPr>
          <p:cNvSpPr txBox="1"/>
          <p:nvPr/>
        </p:nvSpPr>
        <p:spPr>
          <a:xfrm>
            <a:off x="4174665" y="5839150"/>
            <a:ext cx="34163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ja-JP" altLang="en-US" sz="1800" dirty="0">
                <a:solidFill>
                  <a:schemeClr val="bg1"/>
                </a:solidFill>
                <a:latin typeface="ＤＦＧ平成ゴシック体W5" pitchFamily="50" charset="-128"/>
                <a:ea typeface="ＤＦＧ平成ゴシック体W5" pitchFamily="50" charset="-128"/>
              </a:rPr>
              <a:t>（西宮市甲子園六番町２－９）</a:t>
            </a:r>
            <a:endParaRPr kumimoji="1" lang="ja-JP" altLang="en-US" sz="1800" dirty="0">
              <a:solidFill>
                <a:schemeClr val="bg1"/>
              </a:solidFill>
              <a:latin typeface="ＤＦＧ平成ゴシック体W5" pitchFamily="50" charset="-128"/>
              <a:ea typeface="ＤＦＧ平成ゴシック体W5" pitchFamily="50" charset="-128"/>
            </a:endParaRPr>
          </a:p>
        </p:txBody>
      </p:sp>
      <p:pic>
        <p:nvPicPr>
          <p:cNvPr id="63" name="Picture 33" descr="\\Server-win\share\アスクル関連\１月作業\0111アスクル\AI\003_923d_eikaiwa\yokosenn.png">
            <a:extLst>
              <a:ext uri="{FF2B5EF4-FFF2-40B4-BE49-F238E27FC236}">
                <a16:creationId xmlns:a16="http://schemas.microsoft.com/office/drawing/2014/main" id="{B7B704E4-8AA3-4A13-B162-6C989FC5C9E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3424435" y="6866108"/>
            <a:ext cx="4089400" cy="266700"/>
          </a:xfrm>
          <a:prstGeom prst="rect">
            <a:avLst/>
          </a:prstGeom>
          <a:noFill/>
        </p:spPr>
      </p:pic>
      <p:sp>
        <p:nvSpPr>
          <p:cNvPr id="64" name="テキスト ボックス 63">
            <a:extLst>
              <a:ext uri="{FF2B5EF4-FFF2-40B4-BE49-F238E27FC236}">
                <a16:creationId xmlns:a16="http://schemas.microsoft.com/office/drawing/2014/main" id="{0A255A18-565D-47A0-8ECC-49B31C21C628}"/>
              </a:ext>
            </a:extLst>
          </p:cNvPr>
          <p:cNvSpPr txBox="1"/>
          <p:nvPr/>
        </p:nvSpPr>
        <p:spPr>
          <a:xfrm>
            <a:off x="3313550" y="6466345"/>
            <a:ext cx="2707793" cy="5078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700" dirty="0">
                <a:solidFill>
                  <a:schemeClr val="bg1"/>
                </a:solidFill>
                <a:latin typeface="ＤＦＧ平成ゴシック体W9" pitchFamily="50" charset="-128"/>
                <a:ea typeface="ＤＦＧ平成ゴシック体W9" pitchFamily="50" charset="-128"/>
              </a:rPr>
              <a:t>著者：中村 佳子</a:t>
            </a:r>
            <a:endParaRPr kumimoji="1" lang="ja-JP" altLang="en-US" sz="2700" b="1" dirty="0">
              <a:solidFill>
                <a:schemeClr val="bg1"/>
              </a:solidFill>
              <a:latin typeface="ＤＦＧ平成ゴシック体W9" pitchFamily="50" charset="-128"/>
              <a:ea typeface="ＤＦＧ平成ゴシック体W9" pitchFamily="50" charset="-128"/>
            </a:endParaRPr>
          </a:p>
        </p:txBody>
      </p:sp>
      <p:sp>
        <p:nvSpPr>
          <p:cNvPr id="65" name="テキスト ボックス 64">
            <a:extLst>
              <a:ext uri="{FF2B5EF4-FFF2-40B4-BE49-F238E27FC236}">
                <a16:creationId xmlns:a16="http://schemas.microsoft.com/office/drawing/2014/main" id="{C4062964-D529-4258-B9A3-59695B6FC442}"/>
              </a:ext>
            </a:extLst>
          </p:cNvPr>
          <p:cNvSpPr txBox="1"/>
          <p:nvPr/>
        </p:nvSpPr>
        <p:spPr>
          <a:xfrm>
            <a:off x="4174665" y="7071008"/>
            <a:ext cx="31854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ja-JP" altLang="en-US" sz="1800" dirty="0">
                <a:solidFill>
                  <a:schemeClr val="bg1"/>
                </a:solidFill>
                <a:latin typeface="ＤＦＧ平成ゴシック体W5" pitchFamily="50" charset="-128"/>
                <a:ea typeface="ＤＦＧ平成ゴシック体W5" pitchFamily="50" charset="-128"/>
              </a:rPr>
              <a:t>（ライフオーガナイザー🄬）</a:t>
            </a:r>
            <a:endParaRPr kumimoji="1" lang="ja-JP" altLang="en-US" sz="1800" dirty="0">
              <a:solidFill>
                <a:schemeClr val="bg1"/>
              </a:solidFill>
              <a:latin typeface="ＤＦＧ平成ゴシック体W5" pitchFamily="50" charset="-128"/>
              <a:ea typeface="ＤＦＧ平成ゴシック体W5" pitchFamily="50" charset="-128"/>
            </a:endParaRPr>
          </a:p>
        </p:txBody>
      </p:sp>
      <p:sp>
        <p:nvSpPr>
          <p:cNvPr id="83" name="テキスト ボックス 82">
            <a:extLst>
              <a:ext uri="{FF2B5EF4-FFF2-40B4-BE49-F238E27FC236}">
                <a16:creationId xmlns:a16="http://schemas.microsoft.com/office/drawing/2014/main" id="{2E9DC4C2-9E9C-4A59-B007-99A5CFB1C94D}"/>
              </a:ext>
            </a:extLst>
          </p:cNvPr>
          <p:cNvSpPr txBox="1"/>
          <p:nvPr/>
        </p:nvSpPr>
        <p:spPr>
          <a:xfrm>
            <a:off x="3481535" y="8308258"/>
            <a:ext cx="359585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800" dirty="0">
                <a:solidFill>
                  <a:schemeClr val="bg1"/>
                </a:solidFill>
                <a:latin typeface="ＤＦＧ平成ゴシック体W5" pitchFamily="50" charset="-128"/>
                <a:ea typeface="ＤＦＧ平成ゴシック体W5" pitchFamily="50" charset="-128"/>
              </a:rPr>
              <a:t>モノだけでなく</a:t>
            </a:r>
            <a:r>
              <a:rPr lang="ja-JP" altLang="en-US" sz="2000" dirty="0">
                <a:solidFill>
                  <a:srgbClr val="FFFF00"/>
                </a:solidFill>
                <a:latin typeface="ＤＦＧ平成ゴシック体W5" pitchFamily="50" charset="-128"/>
                <a:ea typeface="ＤＦＧ平成ゴシック体W5" pitchFamily="50" charset="-128"/>
              </a:rPr>
              <a:t>暮らしの片づけ</a:t>
            </a:r>
            <a:endParaRPr kumimoji="1" lang="ja-JP" altLang="en-US" sz="2000" dirty="0">
              <a:solidFill>
                <a:srgbClr val="FFFF00"/>
              </a:solidFill>
              <a:latin typeface="ＤＦＧ平成ゴシック体W5" pitchFamily="50" charset="-128"/>
              <a:ea typeface="ＤＦＧ平成ゴシック体W5" pitchFamily="50" charset="-128"/>
            </a:endParaRPr>
          </a:p>
        </p:txBody>
      </p:sp>
      <p:pic>
        <p:nvPicPr>
          <p:cNvPr id="5" name="図 4">
            <a:extLst>
              <a:ext uri="{FF2B5EF4-FFF2-40B4-BE49-F238E27FC236}">
                <a16:creationId xmlns:a16="http://schemas.microsoft.com/office/drawing/2014/main" id="{D64C4253-226A-47FB-8586-4D94F01D9B21}"/>
              </a:ext>
            </a:extLst>
          </p:cNvPr>
          <p:cNvPicPr>
            <a:picLocks noChangeAspect="1"/>
          </p:cNvPicPr>
          <p:nvPr/>
        </p:nvPicPr>
        <p:blipFill rotWithShape="1"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40" t="-3983" r="1" b="20641"/>
          <a:stretch/>
        </p:blipFill>
        <p:spPr>
          <a:xfrm>
            <a:off x="6707712" y="10013859"/>
            <a:ext cx="1011739" cy="694595"/>
          </a:xfrm>
          <a:prstGeom prst="rect">
            <a:avLst/>
          </a:prstGeom>
          <a:effectLst/>
        </p:spPr>
      </p:pic>
      <p:sp>
        <p:nvSpPr>
          <p:cNvPr id="103" name="テキスト ボックス 102">
            <a:extLst>
              <a:ext uri="{FF2B5EF4-FFF2-40B4-BE49-F238E27FC236}">
                <a16:creationId xmlns:a16="http://schemas.microsoft.com/office/drawing/2014/main" id="{1ECC6CAE-98D9-43F3-8C2E-77070477CBDB}"/>
              </a:ext>
            </a:extLst>
          </p:cNvPr>
          <p:cNvSpPr txBox="1"/>
          <p:nvPr/>
        </p:nvSpPr>
        <p:spPr>
          <a:xfrm>
            <a:off x="641491" y="8964630"/>
            <a:ext cx="2233304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endParaRPr kumimoji="1" lang="en-US" altLang="ja-JP" sz="1800" dirty="0">
              <a:solidFill>
                <a:schemeClr val="bg1"/>
              </a:solidFill>
              <a:latin typeface="ＤＦＧ平成ゴシック体W5" pitchFamily="50" charset="-128"/>
              <a:ea typeface="ＤＦＧ平成ゴシック体W5" pitchFamily="50" charset="-128"/>
            </a:endParaRPr>
          </a:p>
          <a:p>
            <a:pPr algn="ctr"/>
            <a:r>
              <a:rPr lang="ja-JP" altLang="en-US" sz="1800" dirty="0">
                <a:solidFill>
                  <a:schemeClr val="bg1"/>
                </a:solidFill>
                <a:latin typeface="ＤＦＧ平成ゴシック体W5" pitchFamily="50" charset="-128"/>
                <a:ea typeface="ＤＦＧ平成ゴシック体W5" pitchFamily="50" charset="-128"/>
              </a:rPr>
              <a:t>本体</a:t>
            </a:r>
            <a:r>
              <a:rPr lang="en-US" altLang="ja-JP" sz="1800" dirty="0">
                <a:solidFill>
                  <a:schemeClr val="bg1"/>
                </a:solidFill>
                <a:latin typeface="ＤＦＧ平成ゴシック体W5" pitchFamily="50" charset="-128"/>
                <a:ea typeface="ＤＦＧ平成ゴシック体W5" pitchFamily="50" charset="-128"/>
              </a:rPr>
              <a:t>:1,200</a:t>
            </a:r>
            <a:r>
              <a:rPr lang="ja-JP" altLang="en-US" sz="1800" dirty="0">
                <a:solidFill>
                  <a:schemeClr val="bg1"/>
                </a:solidFill>
                <a:latin typeface="ＤＦＧ平成ゴシック体W5" pitchFamily="50" charset="-128"/>
                <a:ea typeface="ＤＦＧ平成ゴシック体W5" pitchFamily="50" charset="-128"/>
              </a:rPr>
              <a:t>円</a:t>
            </a:r>
            <a:r>
              <a:rPr lang="ja-JP" altLang="en-US" sz="1400" dirty="0">
                <a:solidFill>
                  <a:schemeClr val="bg1"/>
                </a:solidFill>
                <a:latin typeface="ＤＦＧ平成ゴシック体W5" pitchFamily="50" charset="-128"/>
                <a:ea typeface="ＤＦＧ平成ゴシック体W5" pitchFamily="50" charset="-128"/>
              </a:rPr>
              <a:t>（税別）</a:t>
            </a:r>
            <a:endParaRPr lang="en-US" altLang="ja-JP" sz="1800" dirty="0">
              <a:solidFill>
                <a:schemeClr val="bg1"/>
              </a:solidFill>
              <a:latin typeface="ＤＦＧ平成ゴシック体W5" pitchFamily="50" charset="-128"/>
              <a:ea typeface="ＤＦＧ平成ゴシック体W5" pitchFamily="50" charset="-128"/>
            </a:endParaRPr>
          </a:p>
          <a:p>
            <a:pPr algn="ctr"/>
            <a:r>
              <a:rPr kumimoji="1" lang="en-US" altLang="ja-JP" sz="1400" dirty="0">
                <a:solidFill>
                  <a:schemeClr val="bg1"/>
                </a:solidFill>
                <a:latin typeface="ＤＦＧ平成ゴシック体W5" pitchFamily="50" charset="-128"/>
                <a:ea typeface="ＤＦＧ平成ゴシック体W5" pitchFamily="50" charset="-128"/>
              </a:rPr>
              <a:t>《</a:t>
            </a:r>
            <a:r>
              <a:rPr kumimoji="1" lang="ja-JP" altLang="en-US" sz="1400" dirty="0">
                <a:solidFill>
                  <a:schemeClr val="bg1"/>
                </a:solidFill>
                <a:latin typeface="ＤＦＧ平成ゴシック体W5" pitchFamily="50" charset="-128"/>
                <a:ea typeface="ＤＦＧ平成ゴシック体W5" pitchFamily="50" charset="-128"/>
              </a:rPr>
              <a:t>発行　</a:t>
            </a:r>
            <a:r>
              <a:rPr kumimoji="1" lang="en-US" altLang="ja-JP" sz="1400" dirty="0">
                <a:solidFill>
                  <a:schemeClr val="bg1"/>
                </a:solidFill>
                <a:latin typeface="ＤＦＧ平成ゴシック体W5" pitchFamily="50" charset="-128"/>
                <a:ea typeface="ＤＦＧ平成ゴシック体W5" pitchFamily="50" charset="-128"/>
              </a:rPr>
              <a:t>KADOKAWA》</a:t>
            </a:r>
            <a:endParaRPr kumimoji="1" lang="ja-JP" altLang="en-US" sz="1400" dirty="0">
              <a:solidFill>
                <a:schemeClr val="bg1"/>
              </a:solidFill>
              <a:latin typeface="ＤＦＧ平成ゴシック体W5" pitchFamily="50" charset="-128"/>
              <a:ea typeface="ＤＦＧ平成ゴシック体W5" pitchFamily="50" charset="-128"/>
            </a:endParaRPr>
          </a:p>
        </p:txBody>
      </p:sp>
      <p:sp>
        <p:nvSpPr>
          <p:cNvPr id="104" name="テキスト ボックス 103">
            <a:extLst>
              <a:ext uri="{FF2B5EF4-FFF2-40B4-BE49-F238E27FC236}">
                <a16:creationId xmlns:a16="http://schemas.microsoft.com/office/drawing/2014/main" id="{78C76349-E81C-45F9-AA98-D27CAC4E5EC2}"/>
              </a:ext>
            </a:extLst>
          </p:cNvPr>
          <p:cNvSpPr txBox="1"/>
          <p:nvPr/>
        </p:nvSpPr>
        <p:spPr>
          <a:xfrm>
            <a:off x="364382" y="10042638"/>
            <a:ext cx="428835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600" dirty="0">
                <a:solidFill>
                  <a:schemeClr val="bg1"/>
                </a:solidFill>
                <a:latin typeface="ＤＦＧ平成ゴシック体W5" pitchFamily="50" charset="-128"/>
                <a:ea typeface="ＤＦＧ平成ゴシック体W5" pitchFamily="50" charset="-128"/>
              </a:rPr>
              <a:t>ブログ：「ママと子どもにやさしい片づけ」</a:t>
            </a:r>
            <a:endParaRPr kumimoji="1" lang="en-US" altLang="ja-JP" sz="1600" dirty="0">
              <a:solidFill>
                <a:schemeClr val="bg1"/>
              </a:solidFill>
              <a:latin typeface="ＤＦＧ平成ゴシック体W5" pitchFamily="50" charset="-128"/>
              <a:ea typeface="ＤＦＧ平成ゴシック体W5" pitchFamily="50" charset="-128"/>
            </a:endParaRPr>
          </a:p>
          <a:p>
            <a:r>
              <a:rPr lang="en-US" altLang="ja-JP" sz="1600" dirty="0">
                <a:solidFill>
                  <a:schemeClr val="bg1"/>
                </a:solidFill>
                <a:latin typeface="ＤＦＧ平成ゴシック体W5" pitchFamily="50" charset="-128"/>
                <a:ea typeface="ＤＦＧ平成ゴシック体W5" pitchFamily="50" charset="-128"/>
              </a:rPr>
              <a:t>Instagram</a:t>
            </a:r>
            <a:r>
              <a:rPr lang="ja-JP" altLang="en-US" sz="1600" dirty="0">
                <a:solidFill>
                  <a:schemeClr val="bg1"/>
                </a:solidFill>
                <a:latin typeface="ＤＦＧ平成ゴシック体W5" pitchFamily="50" charset="-128"/>
                <a:ea typeface="ＤＦＧ平成ゴシック体W5" pitchFamily="50" charset="-128"/>
              </a:rPr>
              <a:t>　</a:t>
            </a:r>
            <a:r>
              <a:rPr lang="en-US" altLang="ja-JP" sz="1600" dirty="0">
                <a:solidFill>
                  <a:schemeClr val="bg1"/>
                </a:solidFill>
                <a:latin typeface="ＤＦＧ平成ゴシック体W5" pitchFamily="50" charset="-128"/>
                <a:ea typeface="ＤＦＧ平成ゴシック体W5" pitchFamily="50" charset="-128"/>
              </a:rPr>
              <a:t>ID</a:t>
            </a:r>
            <a:r>
              <a:rPr lang="ja-JP" altLang="en-US" sz="1600" dirty="0">
                <a:solidFill>
                  <a:schemeClr val="bg1"/>
                </a:solidFill>
                <a:latin typeface="ＤＦＧ平成ゴシック体W5" pitchFamily="50" charset="-128"/>
                <a:ea typeface="ＤＦＧ平成ゴシック体W5" pitchFamily="50" charset="-128"/>
              </a:rPr>
              <a:t>　：　</a:t>
            </a:r>
            <a:r>
              <a:rPr lang="en-US" altLang="ja-JP" sz="1600" dirty="0">
                <a:solidFill>
                  <a:schemeClr val="bg1"/>
                </a:solidFill>
                <a:latin typeface="ＤＦＧ平成ゴシック体W5" pitchFamily="50" charset="-128"/>
                <a:ea typeface="ＤＦＧ平成ゴシック体W5" pitchFamily="50" charset="-128"/>
              </a:rPr>
              <a:t>drawer0110</a:t>
            </a:r>
            <a:endParaRPr kumimoji="1" lang="ja-JP" altLang="en-US" sz="1600" dirty="0">
              <a:solidFill>
                <a:schemeClr val="bg1"/>
              </a:solidFill>
              <a:latin typeface="ＤＦＧ平成ゴシック体W5" pitchFamily="50" charset="-128"/>
              <a:ea typeface="ＤＦＧ平成ゴシック体W5" pitchFamily="50" charset="-128"/>
            </a:endParaRPr>
          </a:p>
        </p:txBody>
      </p:sp>
      <p:pic>
        <p:nvPicPr>
          <p:cNvPr id="105" name="Picture 18" descr="\\Server-win\share\アスクル関連\１月作業\0111アスクル\AI\003_923d_eikaiwa\maru03.png">
            <a:extLst>
              <a:ext uri="{FF2B5EF4-FFF2-40B4-BE49-F238E27FC236}">
                <a16:creationId xmlns:a16="http://schemas.microsoft.com/office/drawing/2014/main" id="{48785D54-FB7C-46D5-AFC0-636321DE056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3691971" y="9410223"/>
            <a:ext cx="7720013" cy="279400"/>
          </a:xfrm>
          <a:prstGeom prst="rect">
            <a:avLst/>
          </a:prstGeom>
          <a:noFill/>
        </p:spPr>
      </p:pic>
      <p:pic>
        <p:nvPicPr>
          <p:cNvPr id="106" name="Picture 23" descr="\\Server-win\share\アスクル関連\１月作業\0111アスクル\AI\003_923d_eikaiwa\kei03.png">
            <a:extLst>
              <a:ext uri="{FF2B5EF4-FFF2-40B4-BE49-F238E27FC236}">
                <a16:creationId xmlns:a16="http://schemas.microsoft.com/office/drawing/2014/main" id="{91BE3350-B413-4739-B2F1-B89AF1DDC93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333774" y="9717139"/>
            <a:ext cx="3461199" cy="65660"/>
          </a:xfrm>
          <a:prstGeom prst="rect">
            <a:avLst/>
          </a:prstGeom>
          <a:noFill/>
        </p:spPr>
      </p:pic>
      <p:sp>
        <p:nvSpPr>
          <p:cNvPr id="107" name="テキスト ボックス 106">
            <a:extLst>
              <a:ext uri="{FF2B5EF4-FFF2-40B4-BE49-F238E27FC236}">
                <a16:creationId xmlns:a16="http://schemas.microsoft.com/office/drawing/2014/main" id="{2FADB773-88D4-4ECB-BAB3-67909A834525}"/>
              </a:ext>
            </a:extLst>
          </p:cNvPr>
          <p:cNvSpPr txBox="1"/>
          <p:nvPr/>
        </p:nvSpPr>
        <p:spPr>
          <a:xfrm>
            <a:off x="3424095" y="9384338"/>
            <a:ext cx="31854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800" dirty="0">
                <a:solidFill>
                  <a:schemeClr val="bg1"/>
                </a:solidFill>
                <a:latin typeface="ＤＦＧ平成ゴシック体W5" pitchFamily="50" charset="-128"/>
                <a:ea typeface="ＤＦＧ平成ゴシック体W5" pitchFamily="50" charset="-128"/>
              </a:rPr>
              <a:t>アメブロ公式トップブロガー</a:t>
            </a:r>
          </a:p>
        </p:txBody>
      </p:sp>
    </p:spTree>
    <p:extLst>
      <p:ext uri="{BB962C8B-B14F-4D97-AF65-F5344CB8AC3E}">
        <p14:creationId xmlns:p14="http://schemas.microsoft.com/office/powerpoint/2010/main" val="3071132631"/>
      </p:ext>
    </p:extLst>
  </p:cSld>
  <p:clrMapOvr>
    <a:masterClrMapping/>
  </p:clrMapOvr>
</p:sld>
</file>

<file path=ppt/theme/theme1.xml><?xml version="1.0" encoding="utf-8"?>
<a:theme xmlns:a="http://schemas.openxmlformats.org/drawingml/2006/main" name="1_ガイド入りテンプレートサンプル20130531三木さん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/>
      <a:bodyPr wrap="square" lIns="0" tIns="0" rIns="0" bIns="0">
        <a:spAutoFit/>
      </a:bodyPr>
      <a:lstStyle>
        <a:defPPr>
          <a:defRPr sz="3200" b="1" dirty="0" smtClean="0">
            <a:latin typeface="HGP創英角ｺﾞｼｯｸUB" panose="020B0900000000000000" pitchFamily="50" charset="-128"/>
            <a:ea typeface="HGP創英角ｺﾞｼｯｸUB" panose="020B0900000000000000" pitchFamily="50" charset="-128"/>
          </a:defRPr>
        </a:defPPr>
      </a:lstStyle>
    </a:spDef>
  </a:objectDefaults>
  <a:extraClrSchemeLst/>
  <a:extLst>
    <a:ext uri="{05A4C25C-085E-4340-85A3-A5531E510DB2}">
      <thm15:themeFamily xmlns:thm15="http://schemas.microsoft.com/office/thememl/2012/main" name="5.potx" id="{3F8E5C06-014F-4A13-A3C7-E133BECAFD1E}" vid="{BD152B00-4CFD-4022-8208-530F7579D794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88</Words>
  <Application>Microsoft Office PowerPoint</Application>
  <PresentationFormat>ユーザー設定</PresentationFormat>
  <Paragraphs>21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0" baseType="lpstr">
      <vt:lpstr>ＤＦＧ平成ゴシック体W5</vt:lpstr>
      <vt:lpstr>ＤＦＧ平成ゴシック体W9</vt:lpstr>
      <vt:lpstr>HGPｺﾞｼｯｸE</vt:lpstr>
      <vt:lpstr>HGP創英角ｺﾞｼｯｸUB</vt:lpstr>
      <vt:lpstr>ＭＳ Ｐゴシック</vt:lpstr>
      <vt:lpstr>Arial</vt:lpstr>
      <vt:lpstr>Calibri</vt:lpstr>
      <vt:lpstr>Calibri Light</vt:lpstr>
      <vt:lpstr>1_ガイド入りテンプレートサンプル20130531三木さん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2017-01-19T10:40:11Z</dcterms:created>
  <dcterms:modified xsi:type="dcterms:W3CDTF">2018-09-05T08:11:27Z</dcterms:modified>
</cp:coreProperties>
</file>