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57" r:id="rId4"/>
    <p:sldId id="270" r:id="rId5"/>
    <p:sldId id="271" r:id="rId6"/>
    <p:sldId id="272" r:id="rId7"/>
    <p:sldId id="260" r:id="rId8"/>
    <p:sldId id="269" r:id="rId9"/>
    <p:sldId id="261" r:id="rId10"/>
    <p:sldId id="274" r:id="rId11"/>
    <p:sldId id="275" r:id="rId12"/>
    <p:sldId id="262" r:id="rId13"/>
  </p:sldIdLst>
  <p:sldSz cx="12188825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477D14C5-CED9-4CFC-B338-DFB0C8090B9F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自分できづく</a:t>
          </a:r>
          <a:endParaRPr lang="en-US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2DFCBC7-BC14-4697-8ECD-BF0D5B1EDA3B}" type="par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87E3C0DB-7BEE-424E-8E11-B838D238D595}" type="sibTrans" cxnId="{7D461F02-AB37-447A-AC6B-D31C4D2EC6A9}">
      <dgm:prSet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やる事に自分で気づける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やらなきゃいけない事がわかる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親の都合できめない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タイムスケジュールは子ども目線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709ED9DC-E391-4C6C-B788-93F1C2EFB6FD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やることを子どもに決めさせる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5FA6CF0-E0A0-46A0-93C9-B722B31A8A9C}" type="par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F3C03C29-D7FF-4D61-8D75-8B75B2F589EC}" type="sibTrans" cxnId="{78E3C3B3-FD19-41A6-A9CC-BB3375A6FF81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～しなさい。でなく、～したい。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 rtlCol="0"/>
        <a:lstStyle/>
        <a:p>
          <a:pPr rtl="0"/>
          <a:r>
            <a:rPr lang="ja-JP" altLang="en-US" dirty="0">
              <a:latin typeface="Meiryo UI" panose="020B0604030504040204" pitchFamily="50" charset="-128"/>
              <a:ea typeface="Meiryo UI" panose="020B0604030504040204" pitchFamily="50" charset="-128"/>
            </a:rPr>
            <a:t>こどものしたい事をもりこむ</a:t>
          </a:r>
          <a:endParaRPr lang="ja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77E445-9D5B-4C26-A5C5-42BF01249F61}" type="presOf" srcId="{709ED9DC-E391-4C6C-B788-93F1C2EFB6FD}" destId="{782956A5-ADC8-4959-B856-589B9D9B9635}" srcOrd="0" destOrd="1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F3770B74-60B7-438A-9C14-87FF95D04624}" type="presOf" srcId="{FE0A3CAE-D039-42F2-AF12-1E6F6793A633}" destId="{08B7B17B-8600-44B0-B235-389E5D71D804}" srcOrd="0" destOrd="0" presId="urn:microsoft.com/office/officeart/2005/8/layout/vList2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85B80D8C-EBB2-4A80-BB6C-93E30B69F4BB}" type="presOf" srcId="{33EAD35F-38F2-4CB7-9A6D-B04FFD8A51FD}" destId="{CD5F6E02-AD43-4E7A-935B-DDF5D6C74800}" srcOrd="0" destOrd="1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DC6E05B4-83E9-4C3F-9822-9E1D41C41D9E}" type="presOf" srcId="{CC6B7442-0B72-4EF2-9F13-1325B51AFF9F}" destId="{D64CB5D5-837D-47FC-9E42-A26D800BC695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  <dgm:cxn modelId="{4902803D-CBF9-4D0B-9ABD-A3F2B1110870}" type="presParOf" srcId="{ED5DCCC5-BCA8-4491-AA37-BAF153ECA184}" destId="{D64CB5D5-837D-47FC-9E42-A26D800BC695}" srcOrd="4" destOrd="0" presId="urn:microsoft.com/office/officeart/2005/8/layout/vList2"/>
    <dgm:cxn modelId="{23FA2328-0584-487D-931D-ED8370AFC6E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62823"/>
          <a:ext cx="4419600" cy="686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Meiryo UI" panose="020B0604030504040204" pitchFamily="50" charset="-128"/>
              <a:ea typeface="Meiryo UI" panose="020B0604030504040204" pitchFamily="50" charset="-128"/>
            </a:rPr>
            <a:t>自分できづく</a:t>
          </a:r>
          <a:endParaRPr lang="en-US" sz="23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3498" y="96321"/>
        <a:ext cx="4352604" cy="619209"/>
      </dsp:txXfrm>
    </dsp:sp>
    <dsp:sp modelId="{CD5F6E02-AD43-4E7A-935B-DDF5D6C74800}">
      <dsp:nvSpPr>
        <dsp:cNvPr id="0" name=""/>
        <dsp:cNvSpPr/>
      </dsp:nvSpPr>
      <dsp:spPr>
        <a:xfrm>
          <a:off x="0" y="749028"/>
          <a:ext cx="4419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1800" kern="1200" dirty="0">
              <a:latin typeface="Meiryo UI" panose="020B0604030504040204" pitchFamily="50" charset="-128"/>
              <a:ea typeface="Meiryo UI" panose="020B0604030504040204" pitchFamily="50" charset="-128"/>
            </a:rPr>
            <a:t>やる事に自分で気づける</a:t>
          </a:r>
          <a:endParaRPr lang="ja" sz="1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1800" kern="1200" dirty="0">
              <a:latin typeface="Meiryo UI" panose="020B0604030504040204" pitchFamily="50" charset="-128"/>
              <a:ea typeface="Meiryo UI" panose="020B0604030504040204" pitchFamily="50" charset="-128"/>
            </a:rPr>
            <a:t>やらなきゃいけない事がわかる</a:t>
          </a:r>
          <a:endParaRPr lang="ja" sz="1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749028"/>
        <a:ext cx="4419600" cy="833175"/>
      </dsp:txXfrm>
    </dsp:sp>
    <dsp:sp modelId="{81203336-F3DE-4B3A-BCF4-0F68C23AC2BB}">
      <dsp:nvSpPr>
        <dsp:cNvPr id="0" name=""/>
        <dsp:cNvSpPr/>
      </dsp:nvSpPr>
      <dsp:spPr>
        <a:xfrm>
          <a:off x="0" y="1582203"/>
          <a:ext cx="4419600" cy="686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Meiryo UI" panose="020B0604030504040204" pitchFamily="50" charset="-128"/>
              <a:ea typeface="Meiryo UI" panose="020B0604030504040204" pitchFamily="50" charset="-128"/>
            </a:rPr>
            <a:t>親の都合できめない</a:t>
          </a:r>
          <a:endParaRPr lang="ja" sz="23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3498" y="1615701"/>
        <a:ext cx="4352604" cy="619209"/>
      </dsp:txXfrm>
    </dsp:sp>
    <dsp:sp modelId="{782956A5-ADC8-4959-B856-589B9D9B9635}">
      <dsp:nvSpPr>
        <dsp:cNvPr id="0" name=""/>
        <dsp:cNvSpPr/>
      </dsp:nvSpPr>
      <dsp:spPr>
        <a:xfrm>
          <a:off x="0" y="2268408"/>
          <a:ext cx="4419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1800" kern="1200" dirty="0">
              <a:latin typeface="Meiryo UI" panose="020B0604030504040204" pitchFamily="50" charset="-128"/>
              <a:ea typeface="Meiryo UI" panose="020B0604030504040204" pitchFamily="50" charset="-128"/>
            </a:rPr>
            <a:t>タイムスケジュールは子ども目線</a:t>
          </a:r>
          <a:endParaRPr lang="ja" sz="1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1800" kern="1200" dirty="0">
              <a:latin typeface="Meiryo UI" panose="020B0604030504040204" pitchFamily="50" charset="-128"/>
              <a:ea typeface="Meiryo UI" panose="020B0604030504040204" pitchFamily="50" charset="-128"/>
            </a:rPr>
            <a:t>やることを子どもに決めさせる</a:t>
          </a:r>
          <a:endParaRPr lang="ja" sz="1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2268408"/>
        <a:ext cx="4419600" cy="833175"/>
      </dsp:txXfrm>
    </dsp:sp>
    <dsp:sp modelId="{D64CB5D5-837D-47FC-9E42-A26D800BC695}">
      <dsp:nvSpPr>
        <dsp:cNvPr id="0" name=""/>
        <dsp:cNvSpPr/>
      </dsp:nvSpPr>
      <dsp:spPr>
        <a:xfrm>
          <a:off x="0" y="3101583"/>
          <a:ext cx="4419600" cy="686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kern="1200" dirty="0">
              <a:latin typeface="Meiryo UI" panose="020B0604030504040204" pitchFamily="50" charset="-128"/>
              <a:ea typeface="Meiryo UI" panose="020B0604030504040204" pitchFamily="50" charset="-128"/>
            </a:rPr>
            <a:t>～しなさい。でなく、～したい。</a:t>
          </a:r>
          <a:endParaRPr lang="ja" sz="23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3498" y="3135081"/>
        <a:ext cx="4352604" cy="619209"/>
      </dsp:txXfrm>
    </dsp:sp>
    <dsp:sp modelId="{08B7B17B-8600-44B0-B235-389E5D71D804}">
      <dsp:nvSpPr>
        <dsp:cNvPr id="0" name=""/>
        <dsp:cNvSpPr/>
      </dsp:nvSpPr>
      <dsp:spPr>
        <a:xfrm>
          <a:off x="0" y="3787788"/>
          <a:ext cx="4419600" cy="416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29210" rIns="163576" bIns="2921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altLang="en-US" sz="1800" kern="1200" dirty="0">
              <a:latin typeface="Meiryo UI" panose="020B0604030504040204" pitchFamily="50" charset="-128"/>
              <a:ea typeface="Meiryo UI" panose="020B0604030504040204" pitchFamily="50" charset="-128"/>
            </a:rPr>
            <a:t>こどものしたい事をもりこむ</a:t>
          </a:r>
          <a:endParaRPr lang="ja" sz="180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0" y="3787788"/>
        <a:ext cx="4419600" cy="41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DE05BB-A349-4043-A73A-BEE49D7C53A9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2019/10/22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AEC48C1-0440-46EB-8048-E19E06FE7284}" type="datetime1">
              <a:rPr lang="ja-JP" altLang="en-US" smtClean="0"/>
              <a:pPr/>
              <a:t>2019/10/22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1F2A70B-78F2-4DCF-B53B-C990D2FAFB8A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470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6222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33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67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30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24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84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31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42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256" name="行" descr="行のグラフィック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フリーフォーム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フリーフォーム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フリーフォーム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フリーフォーム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フリーフォーム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フリーフォーム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フリーフォーム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フリーフォーム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フリーフォーム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フリーフォーム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フリーフォーム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フリーフォーム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フリーフォーム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フリーフォーム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フリーフォーム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フリーフォーム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フリーフォーム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フリーフォーム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フリーフォーム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フリーフォーム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フリーフォーム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フリーフォーム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フリーフォーム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フリーフォーム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フリーフォーム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フリーフォーム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フリーフォーム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フリーフォーム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フリーフォーム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フリーフォーム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フリーフォーム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フリーフォーム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フリーフォーム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フリーフォーム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フリーフォーム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フリーフォーム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フリーフォーム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フリーフォーム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フリーフォーム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フリーフォーム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フリーフォーム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フリーフォーム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フリーフォーム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フリーフォーム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フリーフォーム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フリーフォーム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フリーフォーム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フリーフォーム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フリーフォーム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フリーフォーム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フリーフォーム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フリーフォーム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フリーフォーム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フリーフォーム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フリーフォーム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フリーフォーム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フリーフォーム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4" name="フリーフォーム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5" name="フリーフォーム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フリーフォーム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フリーフォーム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フリーフォーム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フリーフォーム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フリーフォーム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フリーフォーム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フリーフォーム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フリーフォーム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フリーフォーム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フリーフォーム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フリーフォーム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フリーフォーム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フリーフォーム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フリーフォーム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フリーフォーム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フリーフォーム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フリーフォーム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フリーフォーム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フリーフォーム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フリーフォーム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フリーフォーム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フリーフォーム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フリーフォーム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フリーフォーム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フリーフォーム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フリーフォーム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フリーフォーム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フリーフォーム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フリーフォーム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フリーフォーム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フリーフォーム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フリーフォーム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フリーフォーム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フリーフォーム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フリーフォーム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フリーフォーム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フリーフォーム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フリーフォーム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フリーフォーム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フリーフォーム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フリーフォーム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フリーフォーム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フリーフォーム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フリーフォーム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フリーフォーム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フリーフォーム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フリーフォーム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フリーフォーム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フリーフォーム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フリーフォーム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フリーフォーム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フリーフォーム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フリーフォーム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フリーフォーム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フリーフォーム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フリーフォーム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フリーフォーム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フリーフォーム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フリーフォーム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フリーフォーム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フリーフォーム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フリーフォーム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フリーフォーム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9" name="フリーフォーム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grpSp>
        <p:nvGrpSpPr>
          <p:cNvPr id="7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67BC847-0E33-460E-A3BE-5AFF6D2D7CAD}" type="datetime1">
              <a:rPr lang="ja-JP" altLang="en-US" smtClean="0"/>
              <a:t>2019/10/22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7" name="行" descr="行のグラフィック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D63147F-D456-4972-8F14-2BF48715BB1B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167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5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6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7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8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9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0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1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486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7772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0058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23444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4C640D-C981-44DD-9416-7EC34DC78EC9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255" name="行" descr="行のグラフィック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フリーフォーム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7" name="フリーフォーム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フリーフォーム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フリーフォーム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フリーフォーム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フリーフォーム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フリーフォーム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フリーフォーム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フリーフォーム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フリーフォーム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フリーフォーム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フリーフォーム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フリーフォーム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フリーフォーム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フリーフォーム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フリーフォーム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フリーフォーム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フリーフォーム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フリーフォーム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フリーフォーム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フリーフォーム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フリーフォーム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フリーフォーム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フリーフォーム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フリーフォーム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フリーフォーム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フリーフォーム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フリーフォーム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フリーフォーム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フリーフォーム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フリーフォーム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フリーフォーム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フリーフォーム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フリーフォーム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フリーフォーム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フリーフォーム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フリーフォーム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フリーフォーム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フリーフォーム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フリーフォーム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フリーフォーム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フリーフォーム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フリーフォーム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フリーフォーム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フリーフォーム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フリーフォーム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フリーフォーム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フリーフォーム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フリーフォーム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フリーフォーム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フリーフォーム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フリーフォーム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フリーフォーム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フリーフォーム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フリーフォーム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フリーフォーム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フリーフォーム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フリーフォーム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4" name="フリーフォーム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5" name="フリーフォーム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フリーフォーム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フリーフォーム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フリーフォーム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フリーフォーム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フリーフォーム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フリーフォーム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フリーフォーム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フリーフォーム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フリーフォーム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フリーフォーム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フリーフォーム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フリーフォーム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フリーフォーム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フリーフォーム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フリーフォーム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フリーフォーム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フリーフォーム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フリーフォーム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フリーフォーム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フリーフォーム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フリーフォーム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フリーフォーム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フリーフォーム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フリーフォーム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フリーフォーム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フリーフォーム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フリーフォーム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フリーフォーム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フリーフォーム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フリーフォーム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フリーフォーム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フリーフォーム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フリーフォーム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フリーフォーム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フリーフォーム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フリーフォーム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フリーフォーム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フリーフォーム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フリーフォーム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フリーフォーム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フリーフォーム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フリーフォーム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フリーフォーム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フリーフォーム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フリーフォーム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フリーフォーム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フリーフォーム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フリーフォーム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フリーフォーム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フリーフォーム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フリーフォーム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フリーフォーム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フリーフォーム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フリーフォーム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フリーフォーム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フリーフォーム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フリーフォーム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フリーフォーム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フリーフォーム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フリーフォーム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フリーフォーム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フリーフォーム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フリーフォーム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239A26C-C522-4EA4-952D-9FE9EAA651F1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grpSp>
        <p:nvGrpSpPr>
          <p:cNvPr id="158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74CC0E4-E3AA-447B-85AD-D867501F6C3A}" type="datetime1">
              <a:rPr lang="ja-JP" altLang="en-US" smtClean="0"/>
              <a:t>2019/10/22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grpSp>
        <p:nvGrpSpPr>
          <p:cNvPr id="160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フリーフォーム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DB8B8A9-D5E4-4480-AB55-2A448AE25D2A}" type="datetime1">
              <a:rPr lang="ja-JP" altLang="en-US" smtClean="0"/>
              <a:t>2019/10/22</a:t>
            </a:fld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5" name="コンテンツ プレースホルダー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grpSp>
        <p:nvGrpSpPr>
          <p:cNvPr id="156" name="行" descr="行のグラフィック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フリーフォーム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フリーフォーム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フリーフォーム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フリーフォーム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フリーフォーム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フリーフォーム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フリーフォーム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フリーフォーム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フリーフォーム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フリーフォーム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フリーフォーム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フリーフォーム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フリーフォーム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フリーフォーム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フリーフォーム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フリーフォーム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フリーフォーム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フリーフォーム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フリーフォーム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フリーフォーム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フリーフォーム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フリーフォーム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フリーフォーム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フリーフォーム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フリーフォーム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フリーフォーム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フリーフォーム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フリーフォーム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フリーフォーム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フリーフォーム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フリーフォーム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フリーフォーム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フリーフォーム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フリーフォーム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フリーフォーム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フリーフォーム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フリーフォーム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フリーフォーム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フリーフォーム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フリーフォーム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フリーフォーム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フリーフォーム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フリーフォーム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フリーフォーム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フリーフォーム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フリーフォーム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フリーフォーム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フリーフォーム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フリーフォーム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noProof="0" dirty="0">
                <a:ln>
                  <a:noFill/>
                </a:ln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84E0FA8-2725-4BC8-B993-3AD6D082E1BF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ED5AD-94C2-4B88-BD1C-63EF76865C76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grpSp>
        <p:nvGrpSpPr>
          <p:cNvPr id="615" name="フレーム" descr="ボックス グラフィック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グループ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グループ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フリーフォーム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5" name="フリーフォーム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6" name="フリーフォーム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7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8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9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0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1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2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3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4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5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6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7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8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9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0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1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2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3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4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5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6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7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8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9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0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1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2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3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4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5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6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7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8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9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0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1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2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3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4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5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6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7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8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9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0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1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2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3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4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5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6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7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8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9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0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1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2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3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4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5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6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7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8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9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0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1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2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3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4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5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6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7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9" name="グループ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フリーフォーム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1" name="フリーフォーム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2" name="フリーフォーム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3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4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5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6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7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8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9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0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1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2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3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4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5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6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7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8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9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0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1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2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3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4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5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6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7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8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9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0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1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2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3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4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5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6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7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8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9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0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1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2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3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4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5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6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7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8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9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0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1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2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3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4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5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6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7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8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9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0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1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2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3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4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5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6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7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8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9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0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1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2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3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617" name="グループ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グループ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フリーフォーム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5" name="フリーフォーム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6" name="フリーフォーム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7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8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9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0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1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2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3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4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5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6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7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8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9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0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1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2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3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4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5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6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7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8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9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0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1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2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3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4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5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6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7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8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9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0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1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2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3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4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5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6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7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8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9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0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1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2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3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4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5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6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7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8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9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0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1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2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3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4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5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6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7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8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9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0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1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2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3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4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5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6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7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9" name="グループ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フリーフォーム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1" name="フリーフォーム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2" name="フリーフォーム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3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4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5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6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7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8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9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0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1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2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3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4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5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6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7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8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9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0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1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2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3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4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5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6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7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8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9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0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1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2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3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4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5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6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7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8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9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0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1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2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3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4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5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6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7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8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9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0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1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2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3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4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5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6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7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8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9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0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1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2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3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4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5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6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7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8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9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0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1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2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3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EC6E909-2511-4E2C-9A6F-02E9CF9E4AB4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grpSp>
        <p:nvGrpSpPr>
          <p:cNvPr id="614" name="フレーム" descr="ボックス グラフィック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グループ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グループ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フリーフォーム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4" name="フリーフォーム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5" name="フリーフォーム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6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7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8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9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0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1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2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3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4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5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6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7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8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59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0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1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2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3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4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5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6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7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8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69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0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1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2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3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4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5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6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7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8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79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0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1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2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3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4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5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6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7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8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89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0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1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2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3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4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5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6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7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8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99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0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1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2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3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4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5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6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7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8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09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0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1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2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3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4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5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916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768" name="グループ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フリーフォーム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0" name="フリーフォーム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1" name="フリーフォーム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2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3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4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5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6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7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8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79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0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1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2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3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4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5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6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7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8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89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0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1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2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3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4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5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6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7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8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99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0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1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2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3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4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5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6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7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8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09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0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1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2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3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4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5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6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7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8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19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0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1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2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3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4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5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6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7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8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29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0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1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2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3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4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5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6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7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8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39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0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1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842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  <p:grpSp>
          <p:nvGrpSpPr>
            <p:cNvPr id="616" name="グループ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グループ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フリーフォーム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4" name="フリーフォーム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5" name="フリーフォーム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6" name="フリーフォーム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7" name="フリーフォーム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8" name="フリーフォーム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9" name="フリーフォーム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0" name="フリーフォーム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1" name="フリーフォーム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2" name="フリーフォーム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3" name="フリーフォーム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4" name="フリーフォーム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5" name="フリーフォーム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6" name="フリーフォーム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7" name="フリーフォーム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8" name="フリーフォーム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09" name="フリーフォーム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0" name="フリーフォーム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1" name="フリーフォーム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2" name="フリーフォーム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3" name="フリーフォーム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4" name="フリーフォーム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5" name="フリーフォーム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6" name="フリーフォーム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7" name="フリーフォーム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8" name="フリーフォーム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19" name="フリーフォーム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0" name="フリーフォーム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1" name="フリーフォーム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2" name="フリーフォーム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3" name="フリーフォーム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4" name="フリーフォーム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5" name="フリーフォーム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6" name="フリーフォーム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7" name="フリーフォーム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8" name="フリーフォーム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29" name="フリーフォーム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0" name="フリーフォーム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1" name="フリーフォーム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2" name="フリーフォーム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3" name="フリーフォーム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4" name="フリーフォーム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5" name="フリーフォーム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6" name="フリーフォーム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7" name="フリーフォーム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8" name="フリーフォーム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9" name="フリーフォーム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0" name="フリーフォーム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1" name="フリーフォーム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2" name="フリーフォーム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3" name="フリーフォーム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4" name="フリーフォーム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5" name="フリーフォーム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6" name="フリーフォーム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7" name="フリーフォーム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8" name="フリーフォーム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49" name="フリーフォーム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0" name="フリーフォーム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1" name="フリーフォーム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2" name="フリーフォーム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3" name="フリーフォーム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4" name="フリーフォーム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5" name="フリーフォーム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6" name="フリーフォーム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7" name="フリーフォーム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8" name="フリーフォーム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59" name="フリーフォーム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0" name="フリーフォーム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1" name="フリーフォーム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2" name="フリーフォーム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3" name="フリーフォーム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4" name="フリーフォーム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5" name="フリーフォーム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66" name="フリーフォーム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618" name="グループ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フリーフォーム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0" name="フリーフォーム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1" name="フリーフォーム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2" name="フリーフォーム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3" name="フリーフォーム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4" name="フリーフォーム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5" name="フリーフォーム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6" name="フリーフォーム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7" name="フリーフォーム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8" name="フリーフォーム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29" name="フリーフォーム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0" name="フリーフォーム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1" name="フリーフォーム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2" name="フリーフォーム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3" name="フリーフォーム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4" name="フリーフォーム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5" name="フリーフォーム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6" name="フリーフォーム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7" name="フリーフォーム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8" name="フリーフォーム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39" name="フリーフォーム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0" name="フリーフォーム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1" name="フリーフォーム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2" name="フリーフォーム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3" name="フリーフォーム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4" name="フリーフォーム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5" name="フリーフォーム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6" name="フリーフォーム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7" name="フリーフォーム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8" name="フリーフォーム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49" name="フリーフォーム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0" name="フリーフォーム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1" name="フリーフォーム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2" name="フリーフォーム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3" name="フリーフォーム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4" name="フリーフォーム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5" name="フリーフォーム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6" name="フリーフォーム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7" name="フリーフォーム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8" name="フリーフォーム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59" name="フリーフォーム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0" name="フリーフォーム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1" name="フリーフォーム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2" name="フリーフォーム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3" name="フリーフォーム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4" name="フリーフォーム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5" name="フリーフォーム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6" name="フリーフォーム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7" name="フリーフォーム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8" name="フリーフォーム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69" name="フリーフォーム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0" name="フリーフォーム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1" name="フリーフォーム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2" name="フリーフォーム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3" name="フリーフォーム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4" name="フリーフォーム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5" name="フリーフォーム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6" name="フリーフォーム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7" name="フリーフォーム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8" name="フリーフォーム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79" name="フリーフォーム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0" name="フリーフォーム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1" name="フリーフォーム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2" name="フリーフォーム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3" name="フリーフォーム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4" name="フリーフォーム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5" name="フリーフォーム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6" name="フリーフォーム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7" name="フリーフォーム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8" name="フリーフォーム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89" name="フリーフォーム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0" name="フリーフォーム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1" name="フリーフォーム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92" name="フリーフォーム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ja-JP" altLang="en-US" noProof="0" dirty="0">
                    <a:ln>
                      <a:noFill/>
                    </a:ln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</p:grpSp>
      </p:grp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8DDB65D-6383-41D1-8312-CD9EC296F66C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タイトルのスタイルを編集します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85DF60A-26F9-488A-9CFE-3DD4767C5E66}" type="datetime1">
              <a:rPr lang="ja-JP" altLang="en-US" noProof="0" smtClean="0"/>
              <a:t>2019/10/22</a:t>
            </a:fld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BA54BD-C84D-46CE-8B72-31BFB26ABA43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815" y="1988840"/>
            <a:ext cx="8746062" cy="1440160"/>
          </a:xfrm>
        </p:spPr>
        <p:txBody>
          <a:bodyPr rtlCol="0"/>
          <a:lstStyle/>
          <a:p>
            <a:pPr algn="ctr" rtl="0"/>
            <a:r>
              <a:rPr lang="ja-JP" altLang="en-US" sz="6000" dirty="0"/>
              <a:t>やることボードづくり 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rtl="0"/>
            <a:r>
              <a:rPr lang="ja-JP" altLang="en-US" dirty="0"/>
              <a:t>やる事わからない！何を用意したらいいかわからない！</a:t>
            </a:r>
            <a:br>
              <a:rPr lang="en-US" altLang="ja-JP" dirty="0"/>
            </a:br>
            <a:r>
              <a:rPr lang="ja-JP" altLang="en-US" dirty="0"/>
              <a:t>そんな息子が自分で気づけた話</a:t>
            </a:r>
            <a:br>
              <a:rPr lang="en-US" altLang="ja-JP" dirty="0"/>
            </a:br>
            <a:endParaRPr lang="en-US" altLang="ja-JP" dirty="0"/>
          </a:p>
          <a:p>
            <a:pPr algn="ctr" rtl="0"/>
            <a:r>
              <a:rPr lang="en-US" altLang="ja-JP" sz="1400" dirty="0" err="1"/>
              <a:t>Maimyshop</a:t>
            </a:r>
            <a:r>
              <a:rPr lang="ja-JP" altLang="en-US" sz="1400" dirty="0"/>
              <a:t> （マイマイショップ）吉野 舞依子</a:t>
            </a:r>
            <a:endParaRPr lang="en-US" altLang="ja-JP" sz="1400" dirty="0"/>
          </a:p>
          <a:p>
            <a:pPr rtl="0"/>
            <a:endParaRPr lang="ja-JP" altLang="en-US" dirty="0"/>
          </a:p>
        </p:txBody>
      </p:sp>
      <p:pic>
        <p:nvPicPr>
          <p:cNvPr id="5" name="図 4" descr="屋内, 人, テーブル, クマ が含まれている画像&#10;&#10;自動的に生成された説明">
            <a:extLst>
              <a:ext uri="{FF2B5EF4-FFF2-40B4-BE49-F238E27FC236}">
                <a16:creationId xmlns:a16="http://schemas.microsoft.com/office/drawing/2014/main" id="{CEB75E8F-4836-410E-BF20-D811A4DF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1622681"/>
            <a:ext cx="1872208" cy="2496277"/>
          </a:xfrm>
          <a:prstGeom prst="rect">
            <a:avLst/>
          </a:prstGeom>
        </p:spPr>
      </p:pic>
      <p:pic>
        <p:nvPicPr>
          <p:cNvPr id="7" name="図 6" descr="屋内, 人, テーブル, 若い が含まれている画像&#10;&#10;自動的に生成された説明">
            <a:extLst>
              <a:ext uri="{FF2B5EF4-FFF2-40B4-BE49-F238E27FC236}">
                <a16:creationId xmlns:a16="http://schemas.microsoft.com/office/drawing/2014/main" id="{7E056D07-8A53-4FF9-9B7F-12ECE8D38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9" y="1429815"/>
            <a:ext cx="2016857" cy="26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97E6F3-F159-4858-BA48-9C132ABE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講座料金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1DF55-EE66-4F58-9C73-085C01A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044606" cy="4678362"/>
          </a:xfrm>
        </p:spPr>
        <p:txBody>
          <a:bodyPr>
            <a:normAutofit fontScale="32500" lnSpcReduction="20000"/>
          </a:bodyPr>
          <a:lstStyle/>
          <a:p>
            <a:endParaRPr kumimoji="1" lang="en-US" altLang="ja-JP" sz="6000" dirty="0"/>
          </a:p>
          <a:p>
            <a:r>
              <a:rPr lang="ja-JP" altLang="en-US" sz="6000" dirty="0"/>
              <a:t>講座内容</a:t>
            </a:r>
            <a:br>
              <a:rPr lang="en-US" altLang="ja-JP" sz="6000" dirty="0"/>
            </a:br>
            <a:br>
              <a:rPr lang="en-US" altLang="ja-JP" sz="6000" dirty="0"/>
            </a:br>
            <a:r>
              <a:rPr lang="ja-JP" altLang="en-US" sz="6000" dirty="0"/>
              <a:t>１時間  マグネットづくり  ３０分 質問タイム（合計１．５時間）</a:t>
            </a:r>
            <a:br>
              <a:rPr lang="en-US" altLang="ja-JP" sz="6000" dirty="0"/>
            </a:br>
            <a:endParaRPr kumimoji="1" lang="en-US" altLang="ja-JP" sz="6000" dirty="0"/>
          </a:p>
          <a:p>
            <a:r>
              <a:rPr kumimoji="1" lang="ja-JP" altLang="en-US" sz="6000" dirty="0"/>
              <a:t>マイマイショップでの講座の場合</a:t>
            </a:r>
            <a:br>
              <a:rPr kumimoji="1" lang="en-US" altLang="ja-JP" sz="6000" dirty="0"/>
            </a:br>
            <a:br>
              <a:rPr kumimoji="1" lang="en-US" altLang="ja-JP" sz="6000" dirty="0"/>
            </a:br>
            <a:r>
              <a:rPr kumimoji="1" lang="ja-JP" altLang="en-US" sz="6000" dirty="0"/>
              <a:t>４人～１０人   １．５時間    ３０００円</a:t>
            </a:r>
            <a:r>
              <a:rPr kumimoji="1" lang="en-US" altLang="ja-JP" sz="6000" dirty="0"/>
              <a:t>/</a:t>
            </a:r>
            <a:r>
              <a:rPr kumimoji="1" lang="ja-JP" altLang="en-US" sz="6000" dirty="0"/>
              <a:t>人</a:t>
            </a:r>
            <a:endParaRPr kumimoji="1" lang="en-US" altLang="ja-JP" sz="6000" dirty="0"/>
          </a:p>
          <a:p>
            <a:r>
              <a:rPr lang="ja-JP" altLang="en-US" sz="6000" dirty="0"/>
              <a:t>出張講座の場合  </a:t>
            </a:r>
            <a:br>
              <a:rPr lang="en-US" altLang="ja-JP" sz="6000" dirty="0"/>
            </a:br>
            <a:br>
              <a:rPr lang="en-US" altLang="ja-JP" sz="6000" dirty="0"/>
            </a:br>
            <a:r>
              <a:rPr kumimoji="1" lang="ja-JP" altLang="en-US" sz="6000" dirty="0"/>
              <a:t>最低人数４人から（阪神甲子園から１時間以内）</a:t>
            </a:r>
            <a:endParaRPr lang="en-US" altLang="ja-JP" sz="6000" dirty="0"/>
          </a:p>
          <a:p>
            <a:r>
              <a:rPr kumimoji="1" lang="ja-JP" altLang="en-US" sz="6000" dirty="0"/>
              <a:t>例</a:t>
            </a:r>
            <a:br>
              <a:rPr kumimoji="1" lang="en-US" altLang="ja-JP" sz="6000" dirty="0"/>
            </a:br>
            <a:r>
              <a:rPr kumimoji="1" lang="ja-JP" altLang="en-US" sz="6000" dirty="0"/>
              <a:t>４人の場合 ４０００円</a:t>
            </a:r>
            <a:r>
              <a:rPr kumimoji="1" lang="en-US" altLang="ja-JP" sz="6000" dirty="0"/>
              <a:t>/</a:t>
            </a:r>
            <a:r>
              <a:rPr kumimoji="1" lang="ja-JP" altLang="en-US" sz="6000" dirty="0"/>
              <a:t>人</a:t>
            </a:r>
            <a:r>
              <a:rPr kumimoji="1" lang="en-US" altLang="ja-JP" sz="6000" dirty="0"/>
              <a:t>+</a:t>
            </a:r>
            <a:r>
              <a:rPr kumimoji="1" lang="ja-JP" altLang="en-US" sz="6000" dirty="0"/>
              <a:t>交通費</a:t>
            </a:r>
            <a:br>
              <a:rPr kumimoji="1" lang="en-US" altLang="ja-JP" sz="6000" dirty="0"/>
            </a:br>
            <a:r>
              <a:rPr kumimoji="1" lang="ja-JP" altLang="en-US" sz="6000" dirty="0"/>
              <a:t>８人の場合 ３２５０円</a:t>
            </a:r>
            <a:r>
              <a:rPr kumimoji="1" lang="en-US" altLang="ja-JP" sz="6000" dirty="0"/>
              <a:t>/</a:t>
            </a:r>
            <a:r>
              <a:rPr kumimoji="1" lang="ja-JP" altLang="en-US" sz="6000" dirty="0"/>
              <a:t>人</a:t>
            </a:r>
            <a:r>
              <a:rPr kumimoji="1" lang="en-US" altLang="ja-JP" sz="6000" dirty="0"/>
              <a:t>+</a:t>
            </a:r>
            <a:r>
              <a:rPr kumimoji="1" lang="ja-JP" altLang="en-US" sz="6000" dirty="0"/>
              <a:t>交通費</a:t>
            </a:r>
            <a:br>
              <a:rPr kumimoji="1" lang="en-US" altLang="ja-JP" sz="6000" dirty="0"/>
            </a:br>
            <a:r>
              <a:rPr kumimoji="1" lang="ja-JP" altLang="en-US" sz="6000" dirty="0"/>
              <a:t>１０人の場合  ３１００円</a:t>
            </a:r>
            <a:r>
              <a:rPr kumimoji="1" lang="en-US" altLang="ja-JP" sz="6000" dirty="0"/>
              <a:t>/</a:t>
            </a:r>
            <a:r>
              <a:rPr kumimoji="1" lang="ja-JP" altLang="en-US" sz="6000" dirty="0"/>
              <a:t>人</a:t>
            </a:r>
            <a:r>
              <a:rPr kumimoji="1" lang="en-US" altLang="ja-JP" sz="6000" dirty="0"/>
              <a:t>+</a:t>
            </a:r>
            <a:r>
              <a:rPr kumimoji="1" lang="ja-JP" altLang="en-US" sz="6000" dirty="0"/>
              <a:t>交通費</a:t>
            </a:r>
            <a:br>
              <a:rPr kumimoji="1" lang="en-US" altLang="ja-JP" sz="6000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5" name="図 4" descr="屋内, テーブル, 机, 本 が含まれている画像&#10;&#10;自動的に生成された説明">
            <a:extLst>
              <a:ext uri="{FF2B5EF4-FFF2-40B4-BE49-F238E27FC236}">
                <a16:creationId xmlns:a16="http://schemas.microsoft.com/office/drawing/2014/main" id="{315F6569-5E68-427E-A4CA-720973015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2204864"/>
            <a:ext cx="2823372" cy="37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2EB69-25E0-4C85-B9F6-82CBA442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err="1"/>
              <a:t>Maimyshop</a:t>
            </a:r>
            <a:r>
              <a:rPr kumimoji="1" lang="ja-JP" altLang="en-US" dirty="0"/>
              <a:t> ご紹介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692E33-5919-4F31-9A49-2D7EE5F37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おうち相談</a:t>
            </a:r>
          </a:p>
        </p:txBody>
      </p:sp>
      <p:pic>
        <p:nvPicPr>
          <p:cNvPr id="10" name="コンテンツ プレースホルダー 9" descr="写真, 人, 異なる, 窓 が含まれている画像&#10;&#10;自動的に生成された説明">
            <a:extLst>
              <a:ext uri="{FF2B5EF4-FFF2-40B4-BE49-F238E27FC236}">
                <a16:creationId xmlns:a16="http://schemas.microsoft.com/office/drawing/2014/main" id="{DA567364-6526-41CF-A4B7-51B6555FD3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33" y="2512180"/>
            <a:ext cx="4034809" cy="4034809"/>
          </a:xfr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E579726-B895-4B0F-9533-35E0A18AB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暮らし講座 ・レンタルサロン</a:t>
            </a:r>
          </a:p>
        </p:txBody>
      </p:sp>
      <p:pic>
        <p:nvPicPr>
          <p:cNvPr id="16" name="コンテンツ プレースホルダー 15" descr="人, 屋内, テーブル, 子供 が含まれている画像&#10;&#10;自動的に生成された説明">
            <a:extLst>
              <a:ext uri="{FF2B5EF4-FFF2-40B4-BE49-F238E27FC236}">
                <a16:creationId xmlns:a16="http://schemas.microsoft.com/office/drawing/2014/main" id="{0D859F12-F462-4AB5-A76F-CE93E88DE42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702315"/>
            <a:ext cx="3633093" cy="2723700"/>
          </a:xfrm>
        </p:spPr>
      </p:pic>
      <p:pic>
        <p:nvPicPr>
          <p:cNvPr id="18" name="図 17" descr="屋内, 座る, 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D781E5B2-C76B-4416-9893-93F24B166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20" y="2512180"/>
            <a:ext cx="3633093" cy="27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A4461A-7919-4CC0-AFEB-4084A84E6CE6}"/>
              </a:ext>
            </a:extLst>
          </p:cNvPr>
          <p:cNvSpPr txBox="1"/>
          <p:nvPr/>
        </p:nvSpPr>
        <p:spPr>
          <a:xfrm>
            <a:off x="693813" y="2420888"/>
            <a:ext cx="10369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ja-JP" altLang="en-US" sz="4000" dirty="0"/>
              <a:t>もうイライラガミガミするのやめませんか？</a:t>
            </a:r>
            <a:endParaRPr kumimoji="1" lang="en-US" altLang="ja-JP" sz="4000" dirty="0"/>
          </a:p>
          <a:p>
            <a:pPr algn="ctr">
              <a:lnSpc>
                <a:spcPct val="90000"/>
              </a:lnSpc>
            </a:pPr>
            <a:endParaRPr kumimoji="1" lang="en-US" altLang="ja-JP" sz="4000" dirty="0"/>
          </a:p>
          <a:p>
            <a:pPr algn="ctr">
              <a:lnSpc>
                <a:spcPct val="90000"/>
              </a:lnSpc>
            </a:pPr>
            <a:r>
              <a:rPr kumimoji="1" lang="ja-JP" altLang="en-US" sz="4000" dirty="0"/>
              <a:t>子どものできるを応援！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E27999-EC67-481A-A20B-D2B35ACD47DE}"/>
              </a:ext>
            </a:extLst>
          </p:cNvPr>
          <p:cNvSpPr/>
          <p:nvPr/>
        </p:nvSpPr>
        <p:spPr>
          <a:xfrm>
            <a:off x="477789" y="474344"/>
            <a:ext cx="52565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プロフィール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吉野舞依子</a:t>
            </a:r>
          </a:p>
          <a:p>
            <a:endParaRPr lang="ja-JP" altLang="en-US" dirty="0"/>
          </a:p>
          <a:p>
            <a:endParaRPr lang="ja-JP" altLang="en-US" dirty="0"/>
          </a:p>
          <a:p>
            <a:r>
              <a:rPr lang="en-US" altLang="ja-JP" dirty="0" err="1"/>
              <a:t>Maimyshop</a:t>
            </a:r>
            <a:r>
              <a:rPr lang="en-US" altLang="ja-JP" dirty="0"/>
              <a:t> </a:t>
            </a:r>
            <a:r>
              <a:rPr lang="ja-JP" altLang="en-US" dirty="0"/>
              <a:t>（マイマイショップ）</a:t>
            </a:r>
          </a:p>
          <a:p>
            <a:r>
              <a:rPr lang="ja-JP" altLang="en-US" dirty="0"/>
              <a:t>まちライブラリ＠</a:t>
            </a:r>
            <a:r>
              <a:rPr lang="en-US" altLang="ja-JP" dirty="0" err="1"/>
              <a:t>Maimyshop</a:t>
            </a:r>
            <a:r>
              <a:rPr lang="en-US" altLang="ja-JP" dirty="0"/>
              <a:t> </a:t>
            </a:r>
            <a:r>
              <a:rPr lang="ja-JP" altLang="en-US" dirty="0"/>
              <a:t>主催。</a:t>
            </a:r>
          </a:p>
          <a:p>
            <a:endParaRPr lang="ja-JP" altLang="en-US" dirty="0"/>
          </a:p>
          <a:p>
            <a:r>
              <a:rPr lang="ja-JP" altLang="en-US" dirty="0"/>
              <a:t>東京で住宅インテリアプランナーに約１２年従事</a:t>
            </a:r>
          </a:p>
          <a:p>
            <a:r>
              <a:rPr lang="ja-JP" altLang="en-US" dirty="0"/>
              <a:t>新築からリフォームまで数々の物件を手掛ける</a:t>
            </a:r>
          </a:p>
          <a:p>
            <a:r>
              <a:rPr lang="ja-JP" altLang="en-US" dirty="0"/>
              <a:t>造作家具デザインからコーディネートまで</a:t>
            </a:r>
          </a:p>
          <a:p>
            <a:r>
              <a:rPr lang="ja-JP" altLang="en-US" dirty="0"/>
              <a:t>手がけた件数 </a:t>
            </a:r>
            <a:r>
              <a:rPr lang="en-US" altLang="ja-JP" dirty="0"/>
              <a:t>500</a:t>
            </a:r>
            <a:r>
              <a:rPr lang="ja-JP" altLang="en-US" dirty="0"/>
              <a:t>件以上</a:t>
            </a:r>
          </a:p>
          <a:p>
            <a:endParaRPr lang="ja-JP" altLang="en-US" dirty="0"/>
          </a:p>
          <a:p>
            <a:r>
              <a:rPr lang="ja-JP" altLang="en-US" dirty="0"/>
              <a:t>おうち相談担当</a:t>
            </a:r>
          </a:p>
          <a:p>
            <a:endParaRPr lang="ja-JP" altLang="en-US" dirty="0"/>
          </a:p>
          <a:p>
            <a:r>
              <a:rPr lang="ja-JP" altLang="en-US" dirty="0"/>
              <a:t>２級建築士</a:t>
            </a:r>
          </a:p>
          <a:p>
            <a:r>
              <a:rPr lang="ja-JP" altLang="en-US" dirty="0"/>
              <a:t>マンションリフォームマネージャー</a:t>
            </a:r>
          </a:p>
          <a:p>
            <a:r>
              <a:rPr lang="ja-JP" altLang="en-US" dirty="0"/>
              <a:t>ライフスタイルリフォームアドバイザー</a:t>
            </a:r>
          </a:p>
          <a:p>
            <a:r>
              <a:rPr lang="ja-JP" altLang="en-US" dirty="0"/>
              <a:t>１児の息子</a:t>
            </a:r>
          </a:p>
          <a:p>
            <a:endParaRPr lang="ja-JP" altLang="en-US" dirty="0"/>
          </a:p>
        </p:txBody>
      </p:sp>
      <p:pic>
        <p:nvPicPr>
          <p:cNvPr id="9" name="図 8" descr="人, テーブル, 屋内, 座る が含まれている画像&#10;&#10;自動的に生成された説明">
            <a:extLst>
              <a:ext uri="{FF2B5EF4-FFF2-40B4-BE49-F238E27FC236}">
                <a16:creationId xmlns:a16="http://schemas.microsoft.com/office/drawing/2014/main" id="{38B9D8E5-1337-4C22-A958-36146632D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49" y="1404158"/>
            <a:ext cx="3563888" cy="2672916"/>
          </a:xfrm>
          <a:prstGeom prst="rect">
            <a:avLst/>
          </a:prstGeom>
        </p:spPr>
      </p:pic>
      <p:pic>
        <p:nvPicPr>
          <p:cNvPr id="6" name="図 5" descr="図書館のテーブルで食事をしている人達&#10;&#10;自動的に生成された説明">
            <a:extLst>
              <a:ext uri="{FF2B5EF4-FFF2-40B4-BE49-F238E27FC236}">
                <a16:creationId xmlns:a16="http://schemas.microsoft.com/office/drawing/2014/main" id="{D1FF2090-4F7C-402C-BD91-64EE999C7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79" y="474344"/>
            <a:ext cx="3074214" cy="2306583"/>
          </a:xfrm>
          <a:prstGeom prst="rect">
            <a:avLst/>
          </a:prstGeom>
        </p:spPr>
      </p:pic>
      <p:pic>
        <p:nvPicPr>
          <p:cNvPr id="11" name="図 10" descr="屋内, 人, 民衆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ED06A8A6-17FC-4057-BF34-9833876E5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79" y="3068960"/>
            <a:ext cx="2345432" cy="3127243"/>
          </a:xfrm>
          <a:prstGeom prst="rect">
            <a:avLst/>
          </a:prstGeom>
        </p:spPr>
      </p:pic>
      <p:pic>
        <p:nvPicPr>
          <p:cNvPr id="13" name="図 12" descr="机の上のノートパソコンを見ている女性&#10;&#10;自動的に生成された説明">
            <a:extLst>
              <a:ext uri="{FF2B5EF4-FFF2-40B4-BE49-F238E27FC236}">
                <a16:creationId xmlns:a16="http://schemas.microsoft.com/office/drawing/2014/main" id="{CF3EA641-E034-49BD-B5BF-77CF01542F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56" y="4380180"/>
            <a:ext cx="3231581" cy="214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やることボードづくりってどんなことをするの？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Font typeface="+mj-lt"/>
              <a:buAutoNum type="arabicPeriod"/>
            </a:pPr>
            <a:r>
              <a:rPr lang="ja-JP" altLang="en-US" dirty="0"/>
              <a:t>ワークシートで自分のやることを知る</a:t>
            </a:r>
            <a:br>
              <a:rPr lang="en-US" altLang="ja-JP" dirty="0"/>
            </a:br>
            <a:endParaRPr lang="en-US" altLang="ja-JP" dirty="0"/>
          </a:p>
          <a:p>
            <a:pPr marL="0" indent="0" rtl="0">
              <a:buNone/>
            </a:pPr>
            <a:endParaRPr lang="ja-JP" altLang="en-US" dirty="0"/>
          </a:p>
        </p:txBody>
      </p:sp>
      <p:pic>
        <p:nvPicPr>
          <p:cNvPr id="3" name="図 2" descr="人, グループ, テーブル, 民衆 が含まれている画像&#10;&#10;自動的に生成された説明">
            <a:extLst>
              <a:ext uri="{FF2B5EF4-FFF2-40B4-BE49-F238E27FC236}">
                <a16:creationId xmlns:a16="http://schemas.microsoft.com/office/drawing/2014/main" id="{101AD59C-EFC2-4341-BB79-40809ADB3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562444"/>
            <a:ext cx="5387008" cy="4040256"/>
          </a:xfrm>
          <a:prstGeom prst="rect">
            <a:avLst/>
          </a:prstGeom>
        </p:spPr>
      </p:pic>
      <p:pic>
        <p:nvPicPr>
          <p:cNvPr id="5" name="図 4" descr="人, テーブル, 子供, 若い が含まれている画像&#10;&#10;自動的に生成された説明">
            <a:extLst>
              <a:ext uri="{FF2B5EF4-FFF2-40B4-BE49-F238E27FC236}">
                <a16:creationId xmlns:a16="http://schemas.microsoft.com/office/drawing/2014/main" id="{21255CCB-E7FF-457E-B0F5-392F37865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562444"/>
            <a:ext cx="5387008" cy="40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やることボードづくりってどんなことをするの？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ja-JP" altLang="en-US" dirty="0"/>
              <a:t>２ やることマグネットをシートから外す</a:t>
            </a:r>
            <a:endParaRPr lang="en-US" altLang="ja-JP" dirty="0"/>
          </a:p>
          <a:p>
            <a:pPr marL="0" indent="0" rtl="0">
              <a:buNone/>
            </a:pPr>
            <a:endParaRPr lang="ja-JP" altLang="en-US" dirty="0"/>
          </a:p>
        </p:txBody>
      </p:sp>
      <p:pic>
        <p:nvPicPr>
          <p:cNvPr id="4" name="図 3" descr="屋内, 人, テーブル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AD8A5480-0EE5-4277-84D8-AD0A99F4E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635492"/>
            <a:ext cx="4968552" cy="37264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7525AE0-78C5-469B-A700-2FB812B24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2607877"/>
            <a:ext cx="5809110" cy="37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やることボードづくりってどんなことをするの？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ja-JP" altLang="en-US" dirty="0"/>
              <a:t>３ボードに好きなマスキングテープを貼る！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1523C9-741F-43EC-B267-7836CE186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9" y="2501153"/>
            <a:ext cx="5457166" cy="3671047"/>
          </a:xfrm>
          <a:prstGeom prst="rect">
            <a:avLst/>
          </a:prstGeom>
        </p:spPr>
      </p:pic>
      <p:pic>
        <p:nvPicPr>
          <p:cNvPr id="7" name="図 6" descr="人, テーブル, 女性, 若い が含まれている画像&#10;&#10;自動的に生成された説明">
            <a:extLst>
              <a:ext uri="{FF2B5EF4-FFF2-40B4-BE49-F238E27FC236}">
                <a16:creationId xmlns:a16="http://schemas.microsoft.com/office/drawing/2014/main" id="{CA7587A8-2CE3-4FBC-B7E3-202983EF1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9" y="2530384"/>
            <a:ext cx="4896545" cy="36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やることボードづくりってどんなことをするの？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US" altLang="ja-JP" dirty="0"/>
              <a:t>4</a:t>
            </a:r>
            <a:r>
              <a:rPr lang="ja-JP" altLang="en-US" dirty="0"/>
              <a:t>マグネットをボードに貼って完成！</a:t>
            </a:r>
          </a:p>
        </p:txBody>
      </p:sp>
      <p:pic>
        <p:nvPicPr>
          <p:cNvPr id="6" name="図 5" descr="人, ノートパソコン, コンピュータ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A6FED7F-6958-4697-A7E8-B221C841A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508177"/>
            <a:ext cx="5328592" cy="3996444"/>
          </a:xfrm>
          <a:prstGeom prst="rect">
            <a:avLst/>
          </a:prstGeom>
        </p:spPr>
      </p:pic>
      <p:pic>
        <p:nvPicPr>
          <p:cNvPr id="9" name="図 8" descr="人, 屋内, 少年, 若い が含まれている画像&#10;&#10;自動的に生成された説明">
            <a:extLst>
              <a:ext uri="{FF2B5EF4-FFF2-40B4-BE49-F238E27FC236}">
                <a16:creationId xmlns:a16="http://schemas.microsoft.com/office/drawing/2014/main" id="{8ED24ADF-88C0-4B00-AEFA-409639ADA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11" y="1856562"/>
            <a:ext cx="3545100" cy="47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一つとして同じ形がない事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ja-JP" altLang="en-US" sz="2000" dirty="0"/>
              <a:t>小学１年生・４年生・中学１年生</a:t>
            </a:r>
          </a:p>
        </p:txBody>
      </p:sp>
      <p:pic>
        <p:nvPicPr>
          <p:cNvPr id="8" name="コンテンツ プレースホルダー 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E85B679-678E-476C-87B0-BC35F2F53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2838978"/>
            <a:ext cx="4416425" cy="3313644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ja-JP" altLang="en-US" sz="2000" dirty="0"/>
              <a:t>中学１年生・小学２年生</a:t>
            </a:r>
          </a:p>
        </p:txBody>
      </p:sp>
      <p:pic>
        <p:nvPicPr>
          <p:cNvPr id="10" name="コンテンツ プレースホルダー 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0DA6127-753B-4ED8-8AA8-06A1140CB91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2839641"/>
            <a:ext cx="4416425" cy="3312318"/>
          </a:xfr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作る事が目的ではない ～なぜ講座に？～</a:t>
            </a:r>
          </a:p>
        </p:txBody>
      </p:sp>
      <p:graphicFrame>
        <p:nvGraphicFramePr>
          <p:cNvPr id="4" name="コンテンツ プレースホルダー 3" descr="縦方向の箇条書きリストは上から順に 3 つのグループを表示し、各グループには箇条書きで入力できます。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6513604"/>
              </p:ext>
            </p:extLst>
          </p:nvPr>
        </p:nvGraphicFramePr>
        <p:xfrm>
          <a:off x="1522413" y="1905000"/>
          <a:ext cx="441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コンテンツ プレースホルダー 4" descr="人, グループ, テーブル, 民衆 が含まれている画像&#10;&#10;自動的に生成された説明">
            <a:extLst>
              <a:ext uri="{FF2B5EF4-FFF2-40B4-BE49-F238E27FC236}">
                <a16:creationId xmlns:a16="http://schemas.microsoft.com/office/drawing/2014/main" id="{6DCDB438-E20C-46B8-A444-7A770E0DE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1928191"/>
            <a:ext cx="5104183" cy="3828137"/>
          </a:xfr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DD881E-A532-414B-870C-8ADE2076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9DD881E-A532-414B-870C-8ADE2076F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9DD881E-A532-414B-870C-8ADE2076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9DD881E-A532-414B-870C-8ADE2076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6E02-AD43-4E7A-935B-DDF5D6C74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D5F6E02-AD43-4E7A-935B-DDF5D6C74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D5F6E02-AD43-4E7A-935B-DDF5D6C74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D5F6E02-AD43-4E7A-935B-DDF5D6C74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956A5-ADC8-4959-B856-589B9D9B9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782956A5-ADC8-4959-B856-589B9D9B9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782956A5-ADC8-4959-B856-589B9D9B9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782956A5-ADC8-4959-B856-589B9D9B9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4CB5D5-837D-47FC-9E42-A26D800B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D64CB5D5-837D-47FC-9E42-A26D800BC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64CB5D5-837D-47FC-9E42-A26D800B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64CB5D5-837D-47FC-9E42-A26D800B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B7B17B-8600-44B0-B235-389E5D71D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08B7B17B-8600-44B0-B235-389E5D71D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B7B17B-8600-44B0-B235-389E5D71D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8B7B17B-8600-44B0-B235-389E5D71D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ja-JP" altLang="en-US" dirty="0"/>
              <a:t>息子の場合と同級生の使い方</a:t>
            </a:r>
          </a:p>
        </p:txBody>
      </p:sp>
      <p:pic>
        <p:nvPicPr>
          <p:cNvPr id="8" name="図 7" descr="テキスト, 時計 が含まれている画像&#10;&#10;自動的に生成された説明">
            <a:extLst>
              <a:ext uri="{FF2B5EF4-FFF2-40B4-BE49-F238E27FC236}">
                <a16:creationId xmlns:a16="http://schemas.microsoft.com/office/drawing/2014/main" id="{256247EB-C847-42F7-907D-89D4F6D3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4" y="1772816"/>
            <a:ext cx="6160345" cy="4630069"/>
          </a:xfrm>
          <a:prstGeom prst="rect">
            <a:avLst/>
          </a:prstGeom>
        </p:spPr>
      </p:pic>
      <p:pic>
        <p:nvPicPr>
          <p:cNvPr id="10" name="図 9" descr="屋内, 人, テーブル, 若い が含まれている画像&#10;&#10;自動的に生成された説明">
            <a:extLst>
              <a:ext uri="{FF2B5EF4-FFF2-40B4-BE49-F238E27FC236}">
                <a16:creationId xmlns:a16="http://schemas.microsoft.com/office/drawing/2014/main" id="{57CD8108-14A4-4BC7-B5E6-D6287FB5C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756250"/>
            <a:ext cx="3414802" cy="45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黒板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8_TF02804846_TF02804846" id="{4436BAE0-48AF-449B-8CA3-A5141FF91173}" vid="{360F2100-DD25-4B61-B5DA-FE6F78FFA181}"/>
    </a:ext>
  </a:extLst>
</a:theme>
</file>

<file path=ppt/theme/theme2.xml><?xml version="1.0" encoding="utf-8"?>
<a:theme xmlns:a="http://schemas.openxmlformats.org/drawingml/2006/main" name="Office テーマ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黒板がデザインされた教育機関向けのプレゼンテーション (ワイド画面)</Template>
  <TotalTime>91</TotalTime>
  <Words>259</Words>
  <Application>Microsoft Office PowerPoint</Application>
  <PresentationFormat>ユーザー設定</PresentationFormat>
  <Paragraphs>63</Paragraphs>
  <Slides>12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Meiryo UI</vt:lpstr>
      <vt:lpstr>Arial</vt:lpstr>
      <vt:lpstr>Consolas</vt:lpstr>
      <vt:lpstr>Corbel</vt:lpstr>
      <vt:lpstr>黒板 16x9</vt:lpstr>
      <vt:lpstr>やることボードづくり </vt:lpstr>
      <vt:lpstr>PowerPoint プレゼンテーション</vt:lpstr>
      <vt:lpstr>やることボードづくりってどんなことをするの？</vt:lpstr>
      <vt:lpstr>やることボードづくりってどんなことをするの？</vt:lpstr>
      <vt:lpstr>やることボードづくりってどんなことをするの？</vt:lpstr>
      <vt:lpstr>やることボードづくりってどんなことをするの？</vt:lpstr>
      <vt:lpstr>一つとして同じ形がない事</vt:lpstr>
      <vt:lpstr>作る事が目的ではない ～なぜ講座に？～</vt:lpstr>
      <vt:lpstr>息子の場合と同級生の使い方</vt:lpstr>
      <vt:lpstr>講座料金</vt:lpstr>
      <vt:lpstr>Maimyshop ご紹介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やることボードづくり </dc:title>
  <dc:creator>Ken Yoshino</dc:creator>
  <cp:lastModifiedBy>Ken Yoshino</cp:lastModifiedBy>
  <cp:revision>14</cp:revision>
  <dcterms:created xsi:type="dcterms:W3CDTF">2019-10-22T11:55:34Z</dcterms:created>
  <dcterms:modified xsi:type="dcterms:W3CDTF">2019-10-22T13:31:20Z</dcterms:modified>
</cp:coreProperties>
</file>