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4"/>
  </p:notesMasterIdLst>
  <p:handoutMasterIdLst>
    <p:handoutMasterId r:id="rId5"/>
  </p:handoutMasterIdLst>
  <p:sldIdLst>
    <p:sldId id="276" r:id="rId2"/>
    <p:sldId id="277" r:id="rId3"/>
  </p:sldIdLst>
  <p:sldSz cx="7559675" cy="1079976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381" userDrawn="1">
          <p15:clr>
            <a:srgbClr val="A4A3A4"/>
          </p15:clr>
        </p15:guide>
        <p15:guide id="2" orient="horz" pos="3402"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p:scale>
          <a:sx n="100" d="100"/>
          <a:sy n="100" d="100"/>
        </p:scale>
        <p:origin x="1038" y="-3648"/>
      </p:cViewPr>
      <p:guideLst>
        <p:guide pos="2381"/>
        <p:guide orient="horz" pos="3402"/>
      </p:guideLst>
    </p:cSldViewPr>
  </p:slideViewPr>
  <p:notesTextViewPr>
    <p:cViewPr>
      <p:scale>
        <a:sx n="1" d="1"/>
        <a:sy n="1" d="1"/>
      </p:scale>
      <p:origin x="0" y="0"/>
    </p:cViewPr>
  </p:notesTextViewPr>
  <p:notesViewPr>
    <p:cSldViewPr showGuides="1">
      <p:cViewPr varScale="1">
        <p:scale>
          <a:sx n="87" d="100"/>
          <a:sy n="87" d="100"/>
        </p:scale>
        <p:origin x="3840"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pPr rtl="0"/>
            <a:fld id="{9BDE05BB-A349-4043-A73A-BEE49D7C53A9}" type="datetime1">
              <a:rPr lang="ja-JP" altLang="en-US" smtClean="0">
                <a:latin typeface="Meiryo UI" panose="020B0604030504040204" pitchFamily="50" charset="-128"/>
                <a:ea typeface="Meiryo UI" panose="020B0604030504040204" pitchFamily="50" charset="-128"/>
              </a:rPr>
              <a:t>2019/10/29</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pPr rtl="0"/>
            <a:fld id="{A850423A-8BCE-448E-A97B-03A88B2B12C1}"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atin typeface="Meiryo UI" panose="020B0604030504040204" pitchFamily="50" charset="-128"/>
                <a:ea typeface="Meiryo UI" panose="020B0604030504040204" pitchFamily="50" charset="-128"/>
              </a:defRPr>
            </a:lvl1pPr>
          </a:lstStyle>
          <a:p>
            <a:fld id="{CAEC48C1-0440-46EB-8048-E19E06FE7284}" type="datetime1">
              <a:rPr lang="ja-JP" altLang="en-US" smtClean="0"/>
              <a:pPr/>
              <a:t>2019/10/29</a:t>
            </a:fld>
            <a:endParaRPr lang="ja-JP" altLang="en-US" dirty="0"/>
          </a:p>
        </p:txBody>
      </p:sp>
      <p:sp>
        <p:nvSpPr>
          <p:cNvPr id="4" name="スライド イメージ プレースホルダー 3"/>
          <p:cNvSpPr>
            <a:spLocks noGrp="1" noRot="1" noChangeAspect="1"/>
          </p:cNvSpPr>
          <p:nvPr>
            <p:ph type="sldImg" idx="2"/>
          </p:nvPr>
        </p:nvSpPr>
        <p:spPr>
          <a:xfrm>
            <a:off x="2130425" y="750888"/>
            <a:ext cx="2627313" cy="3757612"/>
          </a:xfrm>
          <a:prstGeom prst="rect">
            <a:avLst/>
          </a:prstGeom>
          <a:noFill/>
          <a:ln w="12700">
            <a:solidFill>
              <a:prstClr val="black"/>
            </a:solidFill>
          </a:ln>
        </p:spPr>
        <p:txBody>
          <a:bodyPr vert="horz" lIns="96616" tIns="48308" rIns="96616" bIns="48308" rtlCol="0" anchor="ctr"/>
          <a:lstStyle/>
          <a:p>
            <a:pPr rtl="0"/>
            <a:endParaRPr lang="ja-JP" altLang="en-US" dirty="0"/>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atin typeface="Meiryo UI" panose="020B0604030504040204" pitchFamily="50" charset="-128"/>
                <a:ea typeface="Meiryo UI" panose="020B0604030504040204" pitchFamily="50" charset="-128"/>
              </a:defRPr>
            </a:lvl1pPr>
          </a:lstStyle>
          <a:p>
            <a:fld id="{01F2A70B-78F2-4DCF-B53B-C990D2FAFB8A}" type="slidenum">
              <a:rPr lang="en-US" altLang="ja-JP" smtClean="0"/>
              <a:pPr/>
              <a:t>‹#›</a:t>
            </a:fld>
            <a:endParaRPr lang="ja-JP" altLang="en-US"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7560235" cy="10799763"/>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588932" y="2853266"/>
            <a:ext cx="4389031" cy="2386614"/>
          </a:xfrm>
        </p:spPr>
        <p:txBody>
          <a:bodyPr anchor="b">
            <a:noAutofit/>
          </a:bodyPr>
          <a:lstStyle>
            <a:lvl1pPr algn="ctr">
              <a:defRPr sz="3968">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88932" y="5666533"/>
            <a:ext cx="4389031" cy="2169482"/>
          </a:xfrm>
        </p:spPr>
        <p:txBody>
          <a:bodyPr anchor="t">
            <a:normAutofit/>
          </a:bodyPr>
          <a:lstStyle>
            <a:lvl1pPr marL="0" indent="0" algn="ctr">
              <a:buNone/>
              <a:defRPr sz="1653">
                <a:solidFill>
                  <a:schemeClr val="tx1"/>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014499" y="7959829"/>
            <a:ext cx="556622" cy="439990"/>
          </a:xfrm>
        </p:spPr>
        <p:txBody>
          <a:bodyPr/>
          <a:lstStyle/>
          <a:p>
            <a:fld id="{5072A2EF-3B1D-470A-B8C6-A56082BA0534}" type="datetimeFigureOut">
              <a:rPr kumimoji="1" lang="ja-JP" altLang="en-US" smtClean="0"/>
              <a:t>2019/10/29</a:t>
            </a:fld>
            <a:endParaRPr kumimoji="1" lang="ja-JP" altLang="en-US"/>
          </a:p>
        </p:txBody>
      </p:sp>
      <p:sp>
        <p:nvSpPr>
          <p:cNvPr id="5" name="Footer Placeholder 4"/>
          <p:cNvSpPr>
            <a:spLocks noGrp="1"/>
          </p:cNvSpPr>
          <p:nvPr>
            <p:ph type="ftr" sz="quarter" idx="11"/>
          </p:nvPr>
        </p:nvSpPr>
        <p:spPr>
          <a:xfrm>
            <a:off x="1588932" y="7959829"/>
            <a:ext cx="3360567" cy="439990"/>
          </a:xfrm>
        </p:spPr>
        <p:txBody>
          <a:bodyPr/>
          <a:lstStyle/>
          <a:p>
            <a:endParaRPr kumimoji="1" lang="ja-JP" altLang="en-US"/>
          </a:p>
        </p:txBody>
      </p:sp>
      <p:sp>
        <p:nvSpPr>
          <p:cNvPr id="6" name="Slide Number Placeholder 5"/>
          <p:cNvSpPr>
            <a:spLocks noGrp="1"/>
          </p:cNvSpPr>
          <p:nvPr>
            <p:ph type="sldNum" sz="quarter" idx="12"/>
          </p:nvPr>
        </p:nvSpPr>
        <p:spPr>
          <a:xfrm>
            <a:off x="5636123" y="7959829"/>
            <a:ext cx="341841" cy="439990"/>
          </a:xfrm>
        </p:spPr>
        <p:txBody>
          <a:bodyPr/>
          <a:lstStyle/>
          <a:p>
            <a:fld id="{FD1EE921-1F03-47E3-8FCE-6004AE446668}" type="slidenum">
              <a:rPr kumimoji="1" lang="ja-JP" altLang="en-US" smtClean="0"/>
              <a:t>‹#›</a:t>
            </a:fld>
            <a:endParaRPr kumimoji="1" lang="ja-JP" altLang="en-US"/>
          </a:p>
        </p:txBody>
      </p:sp>
      <p:cxnSp>
        <p:nvCxnSpPr>
          <p:cNvPr id="15" name="Straight Connector 14"/>
          <p:cNvCxnSpPr/>
          <p:nvPr/>
        </p:nvCxnSpPr>
        <p:spPr>
          <a:xfrm>
            <a:off x="1669863" y="5466540"/>
            <a:ext cx="422717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52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72958" y="7583164"/>
            <a:ext cx="5620759" cy="892481"/>
          </a:xfrm>
        </p:spPr>
        <p:txBody>
          <a:bodyPr anchor="b">
            <a:normAutofit/>
          </a:bodyPr>
          <a:lstStyle>
            <a:lvl1pPr algn="ctr">
              <a:defRPr sz="198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48446" y="1626631"/>
            <a:ext cx="5862784" cy="529322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72958" y="8475646"/>
            <a:ext cx="5620759" cy="777482"/>
          </a:xfrm>
        </p:spPr>
        <p:txBody>
          <a:bodyPr anchor="t">
            <a:normAutofit/>
          </a:bodyPr>
          <a:lstStyle>
            <a:lvl1pPr marL="0" indent="0" algn="ctr">
              <a:buNone/>
              <a:defRPr sz="1323"/>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Tree>
    <p:extLst>
      <p:ext uri="{BB962C8B-B14F-4D97-AF65-F5344CB8AC3E}">
        <p14:creationId xmlns:p14="http://schemas.microsoft.com/office/powerpoint/2010/main" val="42041099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72958" y="1428115"/>
            <a:ext cx="5620759" cy="4878413"/>
          </a:xfrm>
        </p:spPr>
        <p:txBody>
          <a:bodyPr anchor="ctr">
            <a:normAutofit/>
          </a:bodyPr>
          <a:lstStyle>
            <a:lvl1pPr algn="ctr">
              <a:defRPr sz="2645"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957" y="6733184"/>
            <a:ext cx="5620761" cy="2519948"/>
          </a:xfrm>
        </p:spPr>
        <p:txBody>
          <a:bodyPr anchor="ctr">
            <a:normAutofit/>
          </a:bodyPr>
          <a:lstStyle>
            <a:lvl1pPr marL="0" indent="0" algn="ctr">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cxnSp>
        <p:nvCxnSpPr>
          <p:cNvPr id="15" name="Straight Connector 14"/>
          <p:cNvCxnSpPr/>
          <p:nvPr/>
        </p:nvCxnSpPr>
        <p:spPr>
          <a:xfrm>
            <a:off x="1056954" y="6519855"/>
            <a:ext cx="546177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185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03141" y="1546630"/>
            <a:ext cx="5291318" cy="3733254"/>
          </a:xfrm>
        </p:spPr>
        <p:txBody>
          <a:bodyPr anchor="ctr">
            <a:normAutofit/>
          </a:bodyPr>
          <a:lstStyle>
            <a:lvl1pPr algn="ctr">
              <a:defRPr sz="2645"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322943" y="5279883"/>
            <a:ext cx="4871789" cy="1026644"/>
          </a:xfrm>
        </p:spPr>
        <p:txBody>
          <a:bodyPr anchor="ctr">
            <a:normAutofit/>
          </a:bodyPr>
          <a:lstStyle>
            <a:lvl1pPr marL="0" indent="0" algn="r">
              <a:buFontTx/>
              <a:buNone/>
              <a:defRPr sz="1488"/>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972955" y="6839851"/>
            <a:ext cx="5620762" cy="2413281"/>
          </a:xfrm>
        </p:spPr>
        <p:txBody>
          <a:bodyPr anchor="ctr">
            <a:normAutofit/>
          </a:bodyPr>
          <a:lstStyle>
            <a:lvl1pPr marL="0" indent="0" algn="ctr">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
        <p:nvSpPr>
          <p:cNvPr id="14" name="TextBox 13"/>
          <p:cNvSpPr txBox="1"/>
          <p:nvPr/>
        </p:nvSpPr>
        <p:spPr>
          <a:xfrm>
            <a:off x="702701" y="1425736"/>
            <a:ext cx="378082" cy="920887"/>
          </a:xfrm>
          <a:prstGeom prst="rect">
            <a:avLst/>
          </a:prstGeom>
        </p:spPr>
        <p:txBody>
          <a:bodyPr vert="horz" lIns="75597" tIns="37798" rIns="75597" bIns="37798" rtlCol="0" anchor="ctr">
            <a:noAutofit/>
          </a:bodyPr>
          <a:lstStyle/>
          <a:p>
            <a:pPr lvl="0"/>
            <a:r>
              <a:rPr lang="en-US" sz="5952" dirty="0">
                <a:solidFill>
                  <a:schemeClr val="tx1"/>
                </a:solidFill>
                <a:effectLst/>
              </a:rPr>
              <a:t>“</a:t>
            </a:r>
          </a:p>
        </p:txBody>
      </p:sp>
      <p:sp>
        <p:nvSpPr>
          <p:cNvPr id="15" name="TextBox 14"/>
          <p:cNvSpPr txBox="1"/>
          <p:nvPr/>
        </p:nvSpPr>
        <p:spPr>
          <a:xfrm>
            <a:off x="6310893" y="4453241"/>
            <a:ext cx="378082" cy="920887"/>
          </a:xfrm>
          <a:prstGeom prst="rect">
            <a:avLst/>
          </a:prstGeom>
        </p:spPr>
        <p:txBody>
          <a:bodyPr vert="horz" lIns="75597" tIns="37798" rIns="75597" bIns="37798" rtlCol="0" anchor="ctr">
            <a:noAutofit/>
          </a:bodyPr>
          <a:lstStyle/>
          <a:p>
            <a:pPr lvl="0" algn="r"/>
            <a:r>
              <a:rPr lang="en-US" sz="5952" dirty="0">
                <a:solidFill>
                  <a:schemeClr val="tx1"/>
                </a:solidFill>
                <a:effectLst/>
              </a:rPr>
              <a:t>”</a:t>
            </a:r>
          </a:p>
        </p:txBody>
      </p:sp>
      <p:cxnSp>
        <p:nvCxnSpPr>
          <p:cNvPr id="19" name="Straight Connector 18"/>
          <p:cNvCxnSpPr/>
          <p:nvPr/>
        </p:nvCxnSpPr>
        <p:spPr>
          <a:xfrm>
            <a:off x="1056954" y="6519855"/>
            <a:ext cx="54527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4224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72960" y="5210249"/>
            <a:ext cx="5620754" cy="2313020"/>
          </a:xfrm>
        </p:spPr>
        <p:txBody>
          <a:bodyPr anchor="b">
            <a:normAutofit/>
          </a:bodyPr>
          <a:lstStyle>
            <a:lvl1pPr algn="l">
              <a:defRPr sz="2645"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959" y="7523269"/>
            <a:ext cx="5620756" cy="1354931"/>
          </a:xfrm>
        </p:spPr>
        <p:txBody>
          <a:bodyPr anchor="t">
            <a:normAutofit/>
          </a:bodyPr>
          <a:lstStyle>
            <a:lvl1pPr marL="0" indent="0" algn="l">
              <a:buNone/>
              <a:defRPr sz="1488">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Tree>
    <p:extLst>
      <p:ext uri="{BB962C8B-B14F-4D97-AF65-F5344CB8AC3E}">
        <p14:creationId xmlns:p14="http://schemas.microsoft.com/office/powerpoint/2010/main" val="31379669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65215" y="1546631"/>
            <a:ext cx="5229245" cy="3533258"/>
          </a:xfrm>
        </p:spPr>
        <p:txBody>
          <a:bodyPr anchor="ctr">
            <a:normAutofit/>
          </a:bodyPr>
          <a:lstStyle>
            <a:lvl1pPr algn="ctr">
              <a:defRPr sz="2645"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972959" y="5731074"/>
            <a:ext cx="5620756" cy="1396769"/>
          </a:xfrm>
        </p:spPr>
        <p:txBody>
          <a:bodyPr anchor="b">
            <a:normAutofit/>
          </a:bodyPr>
          <a:lstStyle>
            <a:lvl1pPr marL="0" indent="0" algn="l">
              <a:spcBef>
                <a:spcPts val="0"/>
              </a:spcBef>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972957" y="7133178"/>
            <a:ext cx="5620761" cy="2119953"/>
          </a:xfrm>
        </p:spPr>
        <p:txBody>
          <a:bodyPr anchor="t">
            <a:normAutofit/>
          </a:bodyPr>
          <a:lstStyle>
            <a:lvl1pPr marL="0" indent="0" algn="l">
              <a:buNone/>
              <a:defRPr sz="1323">
                <a:solidFill>
                  <a:schemeClr val="tx1"/>
                </a:solidFill>
              </a:defRPr>
            </a:lvl1pPr>
            <a:lvl2pPr marL="377967" indent="0">
              <a:buNone/>
              <a:defRPr sz="1323">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
        <p:nvSpPr>
          <p:cNvPr id="12" name="TextBox 11"/>
          <p:cNvSpPr txBox="1"/>
          <p:nvPr/>
        </p:nvSpPr>
        <p:spPr>
          <a:xfrm>
            <a:off x="725924" y="1412402"/>
            <a:ext cx="378082" cy="920887"/>
          </a:xfrm>
          <a:prstGeom prst="rect">
            <a:avLst/>
          </a:prstGeom>
        </p:spPr>
        <p:txBody>
          <a:bodyPr vert="horz" lIns="75597" tIns="37798" rIns="75597" bIns="37798" rtlCol="0" anchor="ctr">
            <a:noAutofit/>
          </a:bodyPr>
          <a:lstStyle/>
          <a:p>
            <a:pPr lvl="0"/>
            <a:r>
              <a:rPr lang="en-US" sz="6614" dirty="0">
                <a:solidFill>
                  <a:schemeClr val="tx1"/>
                </a:solidFill>
                <a:effectLst/>
              </a:rPr>
              <a:t>“</a:t>
            </a:r>
          </a:p>
        </p:txBody>
      </p:sp>
      <p:sp>
        <p:nvSpPr>
          <p:cNvPr id="13" name="TextBox 12"/>
          <p:cNvSpPr txBox="1"/>
          <p:nvPr/>
        </p:nvSpPr>
        <p:spPr>
          <a:xfrm>
            <a:off x="6324363" y="4106568"/>
            <a:ext cx="378082" cy="920887"/>
          </a:xfrm>
          <a:prstGeom prst="rect">
            <a:avLst/>
          </a:prstGeom>
        </p:spPr>
        <p:txBody>
          <a:bodyPr vert="horz" lIns="75597" tIns="37798" rIns="75597" bIns="37798" rtlCol="0" anchor="ctr">
            <a:noAutofit/>
          </a:bodyPr>
          <a:lstStyle/>
          <a:p>
            <a:pPr lvl="0" algn="r"/>
            <a:r>
              <a:rPr lang="en-US" sz="6614" dirty="0">
                <a:solidFill>
                  <a:schemeClr val="tx1"/>
                </a:solidFill>
                <a:effectLst/>
              </a:rPr>
              <a:t>”</a:t>
            </a:r>
          </a:p>
        </p:txBody>
      </p:sp>
      <p:cxnSp>
        <p:nvCxnSpPr>
          <p:cNvPr id="26" name="Straight Connector 25"/>
          <p:cNvCxnSpPr/>
          <p:nvPr/>
        </p:nvCxnSpPr>
        <p:spPr>
          <a:xfrm>
            <a:off x="1056954" y="5399882"/>
            <a:ext cx="54527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5725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972957" y="1546630"/>
            <a:ext cx="5620759" cy="3613255"/>
          </a:xfrm>
        </p:spPr>
        <p:txBody>
          <a:bodyPr vert="horz" lIns="91440" tIns="45720" rIns="91440" bIns="45720" rtlCol="0" anchor="ctr">
            <a:normAutofit/>
          </a:bodyPr>
          <a:lstStyle>
            <a:lvl1pPr>
              <a:defRPr lang="en-US" sz="2645"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972959" y="5615877"/>
            <a:ext cx="5620756" cy="1425569"/>
          </a:xfrm>
        </p:spPr>
        <p:txBody>
          <a:bodyPr anchor="b">
            <a:normAutofit/>
          </a:bodyPr>
          <a:lstStyle>
            <a:lvl1pPr marL="0" indent="0" algn="l">
              <a:spcBef>
                <a:spcPts val="0"/>
              </a:spcBef>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972958" y="7039846"/>
            <a:ext cx="5620759" cy="2213285"/>
          </a:xfrm>
        </p:spPr>
        <p:txBody>
          <a:bodyPr anchor="t">
            <a:normAutofit/>
          </a:bodyPr>
          <a:lstStyle>
            <a:lvl1pPr marL="0" indent="0" algn="l">
              <a:buNone/>
              <a:defRPr sz="1323">
                <a:solidFill>
                  <a:schemeClr val="tx1"/>
                </a:solidFill>
              </a:defRPr>
            </a:lvl1pPr>
            <a:lvl2pPr marL="377967" indent="0">
              <a:buNone/>
              <a:defRPr sz="1323">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cxnSp>
        <p:nvCxnSpPr>
          <p:cNvPr id="15" name="Straight Connector 14"/>
          <p:cNvCxnSpPr/>
          <p:nvPr/>
        </p:nvCxnSpPr>
        <p:spPr>
          <a:xfrm>
            <a:off x="1056957" y="5399882"/>
            <a:ext cx="54617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445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72957" y="3921387"/>
            <a:ext cx="5620761" cy="5331746"/>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7BC847-0E33-460E-A3BE-5AFF6D2D7CAD}" type="datetime1">
              <a:rPr lang="ja-JP" altLang="en-US" smtClean="0"/>
              <a:t>2019/10/29</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5BA54BD-C84D-46CE-8B72-31BFB26ABA43}" type="slidenum">
              <a:rPr lang="en-US" altLang="ja-JP" smtClean="0"/>
              <a:pPr/>
              <a:t>‹#›</a:t>
            </a:fld>
            <a:endParaRPr lang="ja-JP" altLang="en-US" dirty="0"/>
          </a:p>
        </p:txBody>
      </p:sp>
      <p:cxnSp>
        <p:nvCxnSpPr>
          <p:cNvPr id="14" name="Straight Connector 13"/>
          <p:cNvCxnSpPr/>
          <p:nvPr/>
        </p:nvCxnSpPr>
        <p:spPr>
          <a:xfrm>
            <a:off x="1056954" y="3708060"/>
            <a:ext cx="546176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4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5286" y="1428116"/>
            <a:ext cx="1338428" cy="78250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72959" y="1428116"/>
            <a:ext cx="4063829" cy="782501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cxnSp>
        <p:nvCxnSpPr>
          <p:cNvPr id="14" name="Straight Connector 13"/>
          <p:cNvCxnSpPr/>
          <p:nvPr/>
        </p:nvCxnSpPr>
        <p:spPr>
          <a:xfrm>
            <a:off x="5163390" y="1428116"/>
            <a:ext cx="0" cy="782501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494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056953" y="3710564"/>
            <a:ext cx="545276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4C640D-C981-44DD-9416-7EC34DC78EC9}"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Tree>
    <p:extLst>
      <p:ext uri="{BB962C8B-B14F-4D97-AF65-F5344CB8AC3E}">
        <p14:creationId xmlns:p14="http://schemas.microsoft.com/office/powerpoint/2010/main" val="6362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56953" y="2584846"/>
            <a:ext cx="5452766" cy="2870038"/>
          </a:xfrm>
        </p:spPr>
        <p:txBody>
          <a:bodyPr anchor="b">
            <a:normAutofit/>
          </a:bodyPr>
          <a:lstStyle>
            <a:lvl1pPr algn="ctr">
              <a:defRPr sz="3307"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56953" y="5881540"/>
            <a:ext cx="5452766" cy="1716521"/>
          </a:xfrm>
        </p:spPr>
        <p:txBody>
          <a:bodyPr anchor="t">
            <a:normAutofit/>
          </a:bodyPr>
          <a:lstStyle>
            <a:lvl1pPr marL="0" indent="0" algn="ctr">
              <a:buNone/>
              <a:defRPr sz="1984">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cxnSp>
        <p:nvCxnSpPr>
          <p:cNvPr id="31" name="Straight Connector 30"/>
          <p:cNvCxnSpPr/>
          <p:nvPr/>
        </p:nvCxnSpPr>
        <p:spPr>
          <a:xfrm>
            <a:off x="1056955" y="5668209"/>
            <a:ext cx="54527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7075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056953" y="3710564"/>
            <a:ext cx="545276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2958" y="1441445"/>
            <a:ext cx="5620759" cy="205328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72958" y="3916714"/>
            <a:ext cx="2759281" cy="542868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40315" y="3916714"/>
            <a:ext cx="2759281" cy="542868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Tree>
    <p:extLst>
      <p:ext uri="{BB962C8B-B14F-4D97-AF65-F5344CB8AC3E}">
        <p14:creationId xmlns:p14="http://schemas.microsoft.com/office/powerpoint/2010/main" val="31883873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959" y="4186574"/>
            <a:ext cx="2759281" cy="907479"/>
          </a:xfrm>
        </p:spPr>
        <p:txBody>
          <a:bodyPr anchor="b">
            <a:noAutofit/>
          </a:bodyPr>
          <a:lstStyle>
            <a:lvl1pPr marL="0" indent="0">
              <a:buNone/>
              <a:defRPr sz="1984" b="0">
                <a:solidFill>
                  <a:schemeClr val="accent1"/>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972959" y="5107389"/>
            <a:ext cx="2759281" cy="426230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37570" y="4186574"/>
            <a:ext cx="2759281" cy="907479"/>
          </a:xfrm>
        </p:spPr>
        <p:txBody>
          <a:bodyPr anchor="b">
            <a:noAutofit/>
          </a:bodyPr>
          <a:lstStyle>
            <a:lvl1pPr marL="0" indent="0">
              <a:buNone/>
              <a:defRPr sz="1984" b="0">
                <a:solidFill>
                  <a:schemeClr val="accent1"/>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37570" y="5107389"/>
            <a:ext cx="2759281" cy="426230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8" name="Footer Placeholder 7"/>
          <p:cNvSpPr>
            <a:spLocks noGrp="1"/>
          </p:cNvSpPr>
          <p:nvPr>
            <p:ph type="ftr" sz="quarter" idx="11"/>
          </p:nvPr>
        </p:nvSpPr>
        <p:spPr/>
        <p:txBody>
          <a:bodyPr/>
          <a:lstStyle/>
          <a:p>
            <a:endParaRPr lang="ja-JP" altLang="en-US" noProof="0" dirty="0"/>
          </a:p>
        </p:txBody>
      </p:sp>
      <p:sp>
        <p:nvSpPr>
          <p:cNvPr id="9" name="Slide Number Placeholder 8"/>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cxnSp>
        <p:nvCxnSpPr>
          <p:cNvPr id="41" name="Straight Connector 40"/>
          <p:cNvCxnSpPr/>
          <p:nvPr/>
        </p:nvCxnSpPr>
        <p:spPr>
          <a:xfrm>
            <a:off x="1056954" y="3708060"/>
            <a:ext cx="54527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2880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972957" y="1441445"/>
            <a:ext cx="5620760" cy="2053289"/>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4E0FA8-2725-4BC8-B993-3AD6D082E1BF}" type="datetime1">
              <a:rPr lang="ja-JP" altLang="en-US" noProof="0" smtClean="0"/>
              <a:t>2019/10/29</a:t>
            </a:fld>
            <a:endParaRPr lang="ja-JP" altLang="en-US" noProof="0" dirty="0"/>
          </a:p>
        </p:txBody>
      </p:sp>
      <p:sp>
        <p:nvSpPr>
          <p:cNvPr id="4" name="Footer Placeholder 3"/>
          <p:cNvSpPr>
            <a:spLocks noGrp="1"/>
          </p:cNvSpPr>
          <p:nvPr>
            <p:ph type="ftr" sz="quarter" idx="11"/>
          </p:nvPr>
        </p:nvSpPr>
        <p:spPr/>
        <p:txBody>
          <a:bodyPr/>
          <a:lstStyle/>
          <a:p>
            <a:endParaRPr lang="ja-JP" altLang="en-US" noProof="0" dirty="0"/>
          </a:p>
        </p:txBody>
      </p:sp>
      <p:sp>
        <p:nvSpPr>
          <p:cNvPr id="5" name="Slide Number Placeholder 4"/>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cxnSp>
        <p:nvCxnSpPr>
          <p:cNvPr id="14" name="Straight Connector 13"/>
          <p:cNvCxnSpPr/>
          <p:nvPr/>
        </p:nvCxnSpPr>
        <p:spPr>
          <a:xfrm>
            <a:off x="1056954" y="3708060"/>
            <a:ext cx="54527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3" name="Footer Placeholder 2"/>
          <p:cNvSpPr>
            <a:spLocks noGrp="1"/>
          </p:cNvSpPr>
          <p:nvPr>
            <p:ph type="ftr" sz="quarter" idx="11"/>
          </p:nvPr>
        </p:nvSpPr>
        <p:spPr/>
        <p:txBody>
          <a:bodyPr/>
          <a:lstStyle/>
          <a:p>
            <a:endParaRPr lang="ja-JP" altLang="en-US" noProof="0" dirty="0"/>
          </a:p>
        </p:txBody>
      </p:sp>
      <p:sp>
        <p:nvSpPr>
          <p:cNvPr id="4" name="Slide Number Placeholder 3"/>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Tree>
    <p:extLst>
      <p:ext uri="{BB962C8B-B14F-4D97-AF65-F5344CB8AC3E}">
        <p14:creationId xmlns:p14="http://schemas.microsoft.com/office/powerpoint/2010/main" val="3297755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72957" y="2186620"/>
            <a:ext cx="2097263" cy="2159953"/>
          </a:xfrm>
        </p:spPr>
        <p:txBody>
          <a:bodyPr anchor="b">
            <a:normAutofit/>
          </a:bodyPr>
          <a:lstStyle>
            <a:lvl1pPr algn="ctr">
              <a:defRPr sz="1984" b="0"/>
            </a:lvl1pPr>
          </a:lstStyle>
          <a:p>
            <a:r>
              <a:rPr lang="ja-JP" altLang="en-US"/>
              <a:t>マスター タイトルの書式設定</a:t>
            </a:r>
            <a:endParaRPr lang="en-US" dirty="0"/>
          </a:p>
        </p:txBody>
      </p:sp>
      <p:sp>
        <p:nvSpPr>
          <p:cNvPr id="3" name="Content Placeholder 2"/>
          <p:cNvSpPr>
            <a:spLocks noGrp="1"/>
          </p:cNvSpPr>
          <p:nvPr>
            <p:ph idx="1"/>
          </p:nvPr>
        </p:nvSpPr>
        <p:spPr>
          <a:xfrm>
            <a:off x="3406205" y="1546632"/>
            <a:ext cx="3187513" cy="77065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72957" y="4773226"/>
            <a:ext cx="2097263" cy="3839922"/>
          </a:xfrm>
        </p:spPr>
        <p:txBody>
          <a:bodyPr anchor="t">
            <a:normAutofit/>
          </a:bodyPr>
          <a:lstStyle>
            <a:lvl1pPr marL="0" indent="0" algn="ctr">
              <a:buNone/>
              <a:defRPr sz="1323"/>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cxnSp>
        <p:nvCxnSpPr>
          <p:cNvPr id="16" name="Straight Connector 15"/>
          <p:cNvCxnSpPr/>
          <p:nvPr/>
        </p:nvCxnSpPr>
        <p:spPr>
          <a:xfrm>
            <a:off x="1056954" y="4586565"/>
            <a:ext cx="19292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1141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72957" y="2966599"/>
            <a:ext cx="3002873" cy="2159953"/>
          </a:xfrm>
        </p:spPr>
        <p:txBody>
          <a:bodyPr anchor="b">
            <a:normAutofit/>
          </a:bodyPr>
          <a:lstStyle>
            <a:lvl1pPr algn="ctr">
              <a:defRPr sz="1984"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4285031" y="1626631"/>
            <a:ext cx="2421893" cy="7546505"/>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72957" y="5126552"/>
            <a:ext cx="3002872" cy="2879937"/>
          </a:xfrm>
        </p:spPr>
        <p:txBody>
          <a:bodyPr anchor="t">
            <a:normAutofit/>
          </a:bodyPr>
          <a:lstStyle>
            <a:lvl1pPr marL="0" indent="0" algn="ctr">
              <a:buNone/>
              <a:defRPr sz="1323"/>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DF60A-26F9-488A-9CFE-3DD4767C5E66}" type="datetime1">
              <a:rPr lang="ja-JP" altLang="en-US" noProof="0" smtClean="0"/>
              <a:t>2019/10/29</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ja-JP" noProof="0" smtClean="0"/>
              <a:pPr/>
              <a:t>‹#›</a:t>
            </a:fld>
            <a:endParaRPr lang="ja-JP" altLang="en-US" noProof="0" dirty="0"/>
          </a:p>
        </p:txBody>
      </p:sp>
    </p:spTree>
    <p:extLst>
      <p:ext uri="{BB962C8B-B14F-4D97-AF65-F5344CB8AC3E}">
        <p14:creationId xmlns:p14="http://schemas.microsoft.com/office/powerpoint/2010/main" val="9170580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7566675" cy="10799763"/>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972958" y="1441445"/>
            <a:ext cx="5620759" cy="2053289"/>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72957" y="3921387"/>
            <a:ext cx="5620761" cy="5425073"/>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255289" y="9386460"/>
            <a:ext cx="949327" cy="439990"/>
          </a:xfrm>
          <a:prstGeom prst="rect">
            <a:avLst/>
          </a:prstGeom>
        </p:spPr>
        <p:txBody>
          <a:bodyPr vert="horz" lIns="91440" tIns="45720" rIns="91440" bIns="45720" rtlCol="0" anchor="ctr"/>
          <a:lstStyle>
            <a:lvl1pPr algn="r">
              <a:defRPr sz="827" b="0" i="0">
                <a:solidFill>
                  <a:schemeClr val="tx1"/>
                </a:solidFill>
                <a:effectLst/>
                <a:latin typeface="+mn-lt"/>
              </a:defRPr>
            </a:lvl1pPr>
          </a:lstStyle>
          <a:p>
            <a:fld id="{E85DF60A-26F9-488A-9CFE-3DD4767C5E66}" type="datetime1">
              <a:rPr lang="ja-JP" altLang="en-US" noProof="0" smtClean="0"/>
              <a:t>2019/10/29</a:t>
            </a:fld>
            <a:endParaRPr lang="ja-JP" altLang="en-US" noProof="0" dirty="0"/>
          </a:p>
        </p:txBody>
      </p:sp>
      <p:sp>
        <p:nvSpPr>
          <p:cNvPr id="5" name="Footer Placeholder 4"/>
          <p:cNvSpPr>
            <a:spLocks noGrp="1"/>
          </p:cNvSpPr>
          <p:nvPr>
            <p:ph type="ftr" sz="quarter" idx="3"/>
          </p:nvPr>
        </p:nvSpPr>
        <p:spPr>
          <a:xfrm>
            <a:off x="972957" y="9386460"/>
            <a:ext cx="4220213" cy="439990"/>
          </a:xfrm>
          <a:prstGeom prst="rect">
            <a:avLst/>
          </a:prstGeom>
        </p:spPr>
        <p:txBody>
          <a:bodyPr vert="horz" lIns="91440" tIns="45720" rIns="91440" bIns="45720" rtlCol="0" anchor="ctr"/>
          <a:lstStyle>
            <a:lvl1pPr algn="l">
              <a:defRPr sz="827" b="0" i="0">
                <a:solidFill>
                  <a:schemeClr val="tx1"/>
                </a:solidFill>
                <a:effectLst/>
                <a:latin typeface="+mn-lt"/>
              </a:defRPr>
            </a:lvl1pPr>
          </a:lstStyle>
          <a:p>
            <a:endParaRPr lang="ja-JP" altLang="en-US" noProof="0" dirty="0"/>
          </a:p>
        </p:txBody>
      </p:sp>
      <p:sp>
        <p:nvSpPr>
          <p:cNvPr id="6" name="Slide Number Placeholder 5"/>
          <p:cNvSpPr>
            <a:spLocks noGrp="1"/>
          </p:cNvSpPr>
          <p:nvPr>
            <p:ph type="sldNum" sz="quarter" idx="4"/>
          </p:nvPr>
        </p:nvSpPr>
        <p:spPr>
          <a:xfrm>
            <a:off x="6266735" y="9386460"/>
            <a:ext cx="326982" cy="439990"/>
          </a:xfrm>
          <a:prstGeom prst="rect">
            <a:avLst/>
          </a:prstGeom>
        </p:spPr>
        <p:txBody>
          <a:bodyPr vert="horz" lIns="91440" tIns="45720" rIns="91440" bIns="45720" rtlCol="0" anchor="ctr"/>
          <a:lstStyle>
            <a:lvl1pPr algn="r">
              <a:defRPr sz="827" b="0" i="0">
                <a:solidFill>
                  <a:schemeClr val="tx1"/>
                </a:solidFill>
                <a:effectLst/>
                <a:latin typeface="+mn-lt"/>
              </a:defRPr>
            </a:lvl1pPr>
          </a:lstStyle>
          <a:p>
            <a:fld id="{25BA54BD-C84D-46CE-8B72-31BFB26ABA43}" type="slidenum">
              <a:rPr lang="en-US" altLang="ja-JP" noProof="0" smtClean="0"/>
              <a:pPr/>
              <a:t>‹#›</a:t>
            </a:fld>
            <a:endParaRPr lang="ja-JP" altLang="en-US" noProof="0" dirty="0"/>
          </a:p>
        </p:txBody>
      </p:sp>
    </p:spTree>
    <p:extLst>
      <p:ext uri="{BB962C8B-B14F-4D97-AF65-F5344CB8AC3E}">
        <p14:creationId xmlns:p14="http://schemas.microsoft.com/office/powerpoint/2010/main" val="99531556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377967" rtl="0" eaLnBrk="1" latinLnBrk="0" hangingPunct="1">
        <a:spcBef>
          <a:spcPct val="0"/>
        </a:spcBef>
        <a:buNone/>
        <a:defRPr kumimoji="1" sz="3307"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36230" indent="-236230" algn="l" defTabSz="377967" rtl="0" eaLnBrk="1" latinLnBrk="0" hangingPunct="1">
        <a:spcBef>
          <a:spcPct val="20000"/>
        </a:spcBef>
        <a:spcAft>
          <a:spcPts val="496"/>
        </a:spcAft>
        <a:buClr>
          <a:schemeClr val="accent1"/>
        </a:buClr>
        <a:buSzPct val="115000"/>
        <a:buFont typeface="Arial"/>
        <a:buChar char="•"/>
        <a:defRPr kumimoji="1" sz="1984" kern="1200" cap="none">
          <a:solidFill>
            <a:schemeClr val="tx1">
              <a:lumMod val="85000"/>
              <a:lumOff val="15000"/>
            </a:schemeClr>
          </a:solidFill>
          <a:effectLst/>
          <a:latin typeface="+mn-lt"/>
          <a:ea typeface="+mn-ea"/>
          <a:cs typeface="+mn-cs"/>
        </a:defRPr>
      </a:lvl1pPr>
      <a:lvl2pPr marL="614197" indent="-236230" algn="l" defTabSz="377967" rtl="0" eaLnBrk="1" latinLnBrk="0" hangingPunct="1">
        <a:spcBef>
          <a:spcPct val="20000"/>
        </a:spcBef>
        <a:spcAft>
          <a:spcPts val="496"/>
        </a:spcAft>
        <a:buClr>
          <a:schemeClr val="accent1"/>
        </a:buClr>
        <a:buSzPct val="115000"/>
        <a:buFont typeface="Arial"/>
        <a:buChar char="•"/>
        <a:defRPr kumimoji="1" sz="1653" kern="1200" cap="none">
          <a:solidFill>
            <a:schemeClr val="tx1">
              <a:lumMod val="85000"/>
              <a:lumOff val="15000"/>
            </a:schemeClr>
          </a:solidFill>
          <a:effectLst/>
          <a:latin typeface="+mn-lt"/>
          <a:ea typeface="+mn-ea"/>
          <a:cs typeface="+mn-cs"/>
        </a:defRPr>
      </a:lvl2pPr>
      <a:lvl3pPr marL="992164" indent="-236230" algn="l" defTabSz="377967" rtl="0" eaLnBrk="1" latinLnBrk="0" hangingPunct="1">
        <a:spcBef>
          <a:spcPct val="20000"/>
        </a:spcBef>
        <a:spcAft>
          <a:spcPts val="496"/>
        </a:spcAft>
        <a:buClr>
          <a:schemeClr val="accent1"/>
        </a:buClr>
        <a:buSzPct val="115000"/>
        <a:buFont typeface="Arial"/>
        <a:buChar char="•"/>
        <a:defRPr kumimoji="1" sz="1488" kern="1200" cap="none">
          <a:solidFill>
            <a:schemeClr val="tx1">
              <a:lumMod val="85000"/>
              <a:lumOff val="15000"/>
            </a:schemeClr>
          </a:solidFill>
          <a:effectLst/>
          <a:latin typeface="+mn-lt"/>
          <a:ea typeface="+mn-ea"/>
          <a:cs typeface="+mn-cs"/>
        </a:defRPr>
      </a:lvl3pPr>
      <a:lvl4pPr marL="1275639" indent="-141738" algn="l" defTabSz="377967" rtl="0" eaLnBrk="1" latinLnBrk="0" hangingPunct="1">
        <a:spcBef>
          <a:spcPct val="20000"/>
        </a:spcBef>
        <a:spcAft>
          <a:spcPts val="496"/>
        </a:spcAft>
        <a:buClr>
          <a:schemeClr val="accent1"/>
        </a:buClr>
        <a:buSzPct val="115000"/>
        <a:buFont typeface="Arial"/>
        <a:buChar char="•"/>
        <a:defRPr kumimoji="1" sz="1323" kern="1200" cap="none">
          <a:solidFill>
            <a:schemeClr val="tx1">
              <a:lumMod val="85000"/>
              <a:lumOff val="15000"/>
            </a:schemeClr>
          </a:solidFill>
          <a:effectLst/>
          <a:latin typeface="+mn-lt"/>
          <a:ea typeface="+mn-ea"/>
          <a:cs typeface="+mn-cs"/>
        </a:defRPr>
      </a:lvl4pPr>
      <a:lvl5pPr marL="1653607" indent="-141738"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5pPr>
      <a:lvl6pPr marL="2078820"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6pPr>
      <a:lvl7pPr marL="2456787"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7pPr>
      <a:lvl8pPr marL="2834754"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8pPr>
      <a:lvl9pPr marL="3212722"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9pPr>
    </p:bodyStyle>
    <p:otherStyle>
      <a:defPPr>
        <a:defRPr lang="en-US"/>
      </a:defPPr>
      <a:lvl1pPr marL="0" algn="l" defTabSz="377967" rtl="0" eaLnBrk="1" latinLnBrk="0" hangingPunct="1">
        <a:defRPr kumimoji="1" sz="1488" kern="1200">
          <a:solidFill>
            <a:schemeClr val="tx1"/>
          </a:solidFill>
          <a:latin typeface="+mn-lt"/>
          <a:ea typeface="+mn-ea"/>
          <a:cs typeface="+mn-cs"/>
        </a:defRPr>
      </a:lvl1pPr>
      <a:lvl2pPr marL="377967" algn="l" defTabSz="377967" rtl="0" eaLnBrk="1" latinLnBrk="0" hangingPunct="1">
        <a:defRPr kumimoji="1" sz="1488" kern="1200">
          <a:solidFill>
            <a:schemeClr val="tx1"/>
          </a:solidFill>
          <a:latin typeface="+mn-lt"/>
          <a:ea typeface="+mn-ea"/>
          <a:cs typeface="+mn-cs"/>
        </a:defRPr>
      </a:lvl2pPr>
      <a:lvl3pPr marL="755934" algn="l" defTabSz="377967" rtl="0" eaLnBrk="1" latinLnBrk="0" hangingPunct="1">
        <a:defRPr kumimoji="1" sz="1488" kern="1200">
          <a:solidFill>
            <a:schemeClr val="tx1"/>
          </a:solidFill>
          <a:latin typeface="+mn-lt"/>
          <a:ea typeface="+mn-ea"/>
          <a:cs typeface="+mn-cs"/>
        </a:defRPr>
      </a:lvl3pPr>
      <a:lvl4pPr marL="1133902" algn="l" defTabSz="377967" rtl="0" eaLnBrk="1" latinLnBrk="0" hangingPunct="1">
        <a:defRPr kumimoji="1" sz="1488" kern="1200">
          <a:solidFill>
            <a:schemeClr val="tx1"/>
          </a:solidFill>
          <a:latin typeface="+mn-lt"/>
          <a:ea typeface="+mn-ea"/>
          <a:cs typeface="+mn-cs"/>
        </a:defRPr>
      </a:lvl4pPr>
      <a:lvl5pPr marL="1511869" algn="l" defTabSz="377967" rtl="0" eaLnBrk="1" latinLnBrk="0" hangingPunct="1">
        <a:defRPr kumimoji="1" sz="1488" kern="1200">
          <a:solidFill>
            <a:schemeClr val="tx1"/>
          </a:solidFill>
          <a:latin typeface="+mn-lt"/>
          <a:ea typeface="+mn-ea"/>
          <a:cs typeface="+mn-cs"/>
        </a:defRPr>
      </a:lvl5pPr>
      <a:lvl6pPr marL="1889836" algn="l" defTabSz="377967" rtl="0" eaLnBrk="1" latinLnBrk="0" hangingPunct="1">
        <a:defRPr kumimoji="1" sz="1488" kern="1200">
          <a:solidFill>
            <a:schemeClr val="tx1"/>
          </a:solidFill>
          <a:latin typeface="+mn-lt"/>
          <a:ea typeface="+mn-ea"/>
          <a:cs typeface="+mn-cs"/>
        </a:defRPr>
      </a:lvl6pPr>
      <a:lvl7pPr marL="2267803" algn="l" defTabSz="377967" rtl="0" eaLnBrk="1" latinLnBrk="0" hangingPunct="1">
        <a:defRPr kumimoji="1" sz="1488" kern="1200">
          <a:solidFill>
            <a:schemeClr val="tx1"/>
          </a:solidFill>
          <a:latin typeface="+mn-lt"/>
          <a:ea typeface="+mn-ea"/>
          <a:cs typeface="+mn-cs"/>
        </a:defRPr>
      </a:lvl7pPr>
      <a:lvl8pPr marL="2645771" algn="l" defTabSz="377967" rtl="0" eaLnBrk="1" latinLnBrk="0" hangingPunct="1">
        <a:defRPr kumimoji="1" sz="1488" kern="1200">
          <a:solidFill>
            <a:schemeClr val="tx1"/>
          </a:solidFill>
          <a:latin typeface="+mn-lt"/>
          <a:ea typeface="+mn-ea"/>
          <a:cs typeface="+mn-cs"/>
        </a:defRPr>
      </a:lvl8pPr>
      <a:lvl9pPr marL="3023738" algn="l" defTabSz="377967"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2"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E27999-EC67-481A-A20B-D2B35ACD47DE}"/>
              </a:ext>
            </a:extLst>
          </p:cNvPr>
          <p:cNvSpPr/>
          <p:nvPr/>
        </p:nvSpPr>
        <p:spPr>
          <a:xfrm>
            <a:off x="621080" y="7541538"/>
            <a:ext cx="3035191" cy="2323393"/>
          </a:xfrm>
          <a:prstGeom prst="rect">
            <a:avLst/>
          </a:prstGeom>
        </p:spPr>
        <p:txBody>
          <a:bodyPr wrap="square">
            <a:spAutoFit/>
          </a:bodyPr>
          <a:lstStyle/>
          <a:p>
            <a:r>
              <a:rPr lang="en-US" altLang="ja-JP" sz="800" dirty="0"/>
              <a:t>【</a:t>
            </a:r>
            <a:r>
              <a:rPr lang="ja-JP" altLang="en-US" sz="800" dirty="0"/>
              <a:t>プロフィール</a:t>
            </a:r>
            <a:r>
              <a:rPr lang="en-US" altLang="ja-JP" sz="800" dirty="0"/>
              <a:t>】</a:t>
            </a:r>
          </a:p>
          <a:p>
            <a:r>
              <a:rPr lang="ja-JP" altLang="en-US" sz="800" dirty="0"/>
              <a:t>吉野舞依子</a:t>
            </a:r>
          </a:p>
          <a:p>
            <a:endParaRPr lang="ja-JP" altLang="en-US" sz="800" dirty="0"/>
          </a:p>
          <a:p>
            <a:r>
              <a:rPr lang="en-US" altLang="ja-JP" sz="800" dirty="0" err="1"/>
              <a:t>Maimyshop</a:t>
            </a:r>
            <a:r>
              <a:rPr lang="en-US" altLang="ja-JP" sz="800" dirty="0"/>
              <a:t> </a:t>
            </a:r>
            <a:r>
              <a:rPr lang="ja-JP" altLang="en-US" sz="800" dirty="0"/>
              <a:t>（マイマイショップ）</a:t>
            </a:r>
          </a:p>
          <a:p>
            <a:r>
              <a:rPr lang="ja-JP" altLang="en-US" sz="800" dirty="0"/>
              <a:t>まちライブラリ＠</a:t>
            </a:r>
            <a:r>
              <a:rPr lang="en-US" altLang="ja-JP" sz="800" dirty="0" err="1"/>
              <a:t>Maimyshop</a:t>
            </a:r>
            <a:r>
              <a:rPr lang="en-US" altLang="ja-JP" sz="800" dirty="0"/>
              <a:t> </a:t>
            </a:r>
            <a:r>
              <a:rPr lang="ja-JP" altLang="en-US" sz="800" dirty="0"/>
              <a:t>主催。</a:t>
            </a:r>
          </a:p>
          <a:p>
            <a:endParaRPr lang="ja-JP" altLang="en-US" sz="800" dirty="0"/>
          </a:p>
          <a:p>
            <a:r>
              <a:rPr lang="ja-JP" altLang="en-US" sz="800" dirty="0"/>
              <a:t>東京で住宅インテリアプランナーに約１２年従事</a:t>
            </a:r>
          </a:p>
          <a:p>
            <a:r>
              <a:rPr lang="ja-JP" altLang="en-US" sz="800" dirty="0"/>
              <a:t>新築からリフォームまで数々の物件を手掛ける</a:t>
            </a:r>
          </a:p>
          <a:p>
            <a:r>
              <a:rPr lang="ja-JP" altLang="en-US" sz="800" dirty="0"/>
              <a:t>造作家具デザインからコーディネートまで</a:t>
            </a:r>
          </a:p>
          <a:p>
            <a:r>
              <a:rPr lang="ja-JP" altLang="en-US" sz="800" dirty="0"/>
              <a:t>手がけた件数 </a:t>
            </a:r>
            <a:r>
              <a:rPr lang="en-US" altLang="ja-JP" sz="800" dirty="0"/>
              <a:t>500</a:t>
            </a:r>
            <a:r>
              <a:rPr lang="ja-JP" altLang="en-US" sz="800" dirty="0"/>
              <a:t>件以上</a:t>
            </a:r>
          </a:p>
          <a:p>
            <a:endParaRPr lang="ja-JP" altLang="en-US" sz="800" dirty="0"/>
          </a:p>
          <a:p>
            <a:r>
              <a:rPr lang="ja-JP" altLang="en-US" sz="800" dirty="0"/>
              <a:t>おうち相談担当</a:t>
            </a:r>
          </a:p>
          <a:p>
            <a:endParaRPr lang="ja-JP" altLang="en-US" sz="800" dirty="0"/>
          </a:p>
          <a:p>
            <a:r>
              <a:rPr lang="ja-JP" altLang="en-US" sz="800" dirty="0"/>
              <a:t>２級建築士</a:t>
            </a:r>
          </a:p>
          <a:p>
            <a:r>
              <a:rPr lang="ja-JP" altLang="en-US" sz="800" dirty="0"/>
              <a:t>マンションリフォームマネージャー</a:t>
            </a:r>
          </a:p>
          <a:p>
            <a:r>
              <a:rPr lang="ja-JP" altLang="en-US" sz="800" dirty="0"/>
              <a:t>ライフスタイルリフォームアドバイザー</a:t>
            </a:r>
          </a:p>
          <a:p>
            <a:r>
              <a:rPr lang="ja-JP" altLang="en-US" sz="800" dirty="0"/>
              <a:t>１児の息子</a:t>
            </a:r>
          </a:p>
          <a:p>
            <a:endParaRPr lang="ja-JP" altLang="en-US" sz="898" dirty="0"/>
          </a:p>
        </p:txBody>
      </p:sp>
      <p:pic>
        <p:nvPicPr>
          <p:cNvPr id="13" name="図 12" descr="机の上のノートパソコンを見ている女性&#10;&#10;自動的に生成された説明">
            <a:extLst>
              <a:ext uri="{FF2B5EF4-FFF2-40B4-BE49-F238E27FC236}">
                <a16:creationId xmlns:a16="http://schemas.microsoft.com/office/drawing/2014/main" id="{CF3EA641-E034-49BD-B5BF-77CF01542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546" y="7657196"/>
            <a:ext cx="1611028" cy="1070497"/>
          </a:xfrm>
          <a:prstGeom prst="rect">
            <a:avLst/>
          </a:prstGeom>
        </p:spPr>
      </p:pic>
      <p:sp>
        <p:nvSpPr>
          <p:cNvPr id="8" name="サブタイトル 2">
            <a:extLst>
              <a:ext uri="{FF2B5EF4-FFF2-40B4-BE49-F238E27FC236}">
                <a16:creationId xmlns:a16="http://schemas.microsoft.com/office/drawing/2014/main" id="{0F8B7962-DBDF-44DB-AE72-D11885CB911F}"/>
              </a:ext>
            </a:extLst>
          </p:cNvPr>
          <p:cNvSpPr txBox="1">
            <a:spLocks/>
          </p:cNvSpPr>
          <p:nvPr/>
        </p:nvSpPr>
        <p:spPr>
          <a:xfrm>
            <a:off x="621080" y="2581054"/>
            <a:ext cx="6024414" cy="722317"/>
          </a:xfrm>
          <a:prstGeom prst="rect">
            <a:avLst/>
          </a:prstGeom>
        </p:spPr>
        <p:txBody>
          <a:bodyPr rtlCol="0">
            <a:normAutofit lnSpcReduction="10000"/>
          </a:bodyPr>
          <a:lstStyle>
            <a:lvl1pPr marL="236230" indent="-236230" algn="l" defTabSz="377967" rtl="0" eaLnBrk="1" latinLnBrk="0" hangingPunct="1">
              <a:spcBef>
                <a:spcPct val="20000"/>
              </a:spcBef>
              <a:spcAft>
                <a:spcPts val="496"/>
              </a:spcAft>
              <a:buClr>
                <a:schemeClr val="accent1"/>
              </a:buClr>
              <a:buSzPct val="115000"/>
              <a:buFont typeface="Arial"/>
              <a:buChar char="•"/>
              <a:defRPr kumimoji="1" sz="1984" kern="1200" cap="none">
                <a:solidFill>
                  <a:schemeClr val="tx1">
                    <a:lumMod val="85000"/>
                    <a:lumOff val="15000"/>
                  </a:schemeClr>
                </a:solidFill>
                <a:effectLst/>
                <a:latin typeface="+mn-lt"/>
                <a:ea typeface="+mn-ea"/>
                <a:cs typeface="+mn-cs"/>
              </a:defRPr>
            </a:lvl1pPr>
            <a:lvl2pPr marL="614197" indent="-236230" algn="l" defTabSz="377967" rtl="0" eaLnBrk="1" latinLnBrk="0" hangingPunct="1">
              <a:spcBef>
                <a:spcPct val="20000"/>
              </a:spcBef>
              <a:spcAft>
                <a:spcPts val="496"/>
              </a:spcAft>
              <a:buClr>
                <a:schemeClr val="accent1"/>
              </a:buClr>
              <a:buSzPct val="115000"/>
              <a:buFont typeface="Arial"/>
              <a:buChar char="•"/>
              <a:defRPr kumimoji="1" sz="1653" kern="1200" cap="none">
                <a:solidFill>
                  <a:schemeClr val="tx1">
                    <a:lumMod val="85000"/>
                    <a:lumOff val="15000"/>
                  </a:schemeClr>
                </a:solidFill>
                <a:effectLst/>
                <a:latin typeface="+mn-lt"/>
                <a:ea typeface="+mn-ea"/>
                <a:cs typeface="+mn-cs"/>
              </a:defRPr>
            </a:lvl2pPr>
            <a:lvl3pPr marL="992164" indent="-236230" algn="l" defTabSz="377967" rtl="0" eaLnBrk="1" latinLnBrk="0" hangingPunct="1">
              <a:spcBef>
                <a:spcPct val="20000"/>
              </a:spcBef>
              <a:spcAft>
                <a:spcPts val="496"/>
              </a:spcAft>
              <a:buClr>
                <a:schemeClr val="accent1"/>
              </a:buClr>
              <a:buSzPct val="115000"/>
              <a:buFont typeface="Arial"/>
              <a:buChar char="•"/>
              <a:defRPr kumimoji="1" sz="1488" kern="1200" cap="none">
                <a:solidFill>
                  <a:schemeClr val="tx1">
                    <a:lumMod val="85000"/>
                    <a:lumOff val="15000"/>
                  </a:schemeClr>
                </a:solidFill>
                <a:effectLst/>
                <a:latin typeface="+mn-lt"/>
                <a:ea typeface="+mn-ea"/>
                <a:cs typeface="+mn-cs"/>
              </a:defRPr>
            </a:lvl3pPr>
            <a:lvl4pPr marL="1275639" indent="-141738" algn="l" defTabSz="377967" rtl="0" eaLnBrk="1" latinLnBrk="0" hangingPunct="1">
              <a:spcBef>
                <a:spcPct val="20000"/>
              </a:spcBef>
              <a:spcAft>
                <a:spcPts val="496"/>
              </a:spcAft>
              <a:buClr>
                <a:schemeClr val="accent1"/>
              </a:buClr>
              <a:buSzPct val="115000"/>
              <a:buFont typeface="Arial"/>
              <a:buChar char="•"/>
              <a:defRPr kumimoji="1" sz="1323" kern="1200" cap="none">
                <a:solidFill>
                  <a:schemeClr val="tx1">
                    <a:lumMod val="85000"/>
                    <a:lumOff val="15000"/>
                  </a:schemeClr>
                </a:solidFill>
                <a:effectLst/>
                <a:latin typeface="+mn-lt"/>
                <a:ea typeface="+mn-ea"/>
                <a:cs typeface="+mn-cs"/>
              </a:defRPr>
            </a:lvl4pPr>
            <a:lvl5pPr marL="1653607" indent="-141738"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5pPr>
            <a:lvl6pPr marL="2078820"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6pPr>
            <a:lvl7pPr marL="2456787"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7pPr>
            <a:lvl8pPr marL="2834754"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8pPr>
            <a:lvl9pPr marL="3212722" indent="-188984" algn="l" defTabSz="377967" rtl="0" eaLnBrk="1" latinLnBrk="0" hangingPunct="1">
              <a:spcBef>
                <a:spcPct val="20000"/>
              </a:spcBef>
              <a:spcAft>
                <a:spcPts val="496"/>
              </a:spcAft>
              <a:buClr>
                <a:schemeClr val="accent1"/>
              </a:buClr>
              <a:buSzPct val="115000"/>
              <a:buFont typeface="Arial"/>
              <a:buChar char="•"/>
              <a:defRPr kumimoji="1" sz="1157" kern="1200" cap="none">
                <a:solidFill>
                  <a:schemeClr val="tx1">
                    <a:lumMod val="85000"/>
                    <a:lumOff val="15000"/>
                  </a:schemeClr>
                </a:solidFill>
                <a:effectLst/>
                <a:latin typeface="+mn-lt"/>
                <a:ea typeface="+mn-ea"/>
                <a:cs typeface="+mn-cs"/>
              </a:defRPr>
            </a:lvl9pPr>
          </a:lstStyle>
          <a:p>
            <a:pPr marL="0" indent="0" algn="ctr">
              <a:buNone/>
            </a:pPr>
            <a:r>
              <a:rPr lang="ja-JP" altLang="en-US" sz="1300" b="1" dirty="0">
                <a:latin typeface="+mn-ea"/>
              </a:rPr>
              <a:t>やる事わからない！何を用意したらいいかわからない！</a:t>
            </a:r>
            <a:br>
              <a:rPr lang="en-US" altLang="ja-JP" sz="1300" b="1" dirty="0">
                <a:latin typeface="+mn-ea"/>
              </a:rPr>
            </a:br>
            <a:r>
              <a:rPr lang="ja-JP" altLang="en-US" sz="1300" b="1" dirty="0">
                <a:latin typeface="+mn-ea"/>
              </a:rPr>
              <a:t>そんな息子が自分で気づけた話</a:t>
            </a:r>
            <a:br>
              <a:rPr lang="en-US" altLang="ja-JP" sz="1300" b="1" dirty="0">
                <a:latin typeface="+mn-ea"/>
              </a:rPr>
            </a:br>
            <a:r>
              <a:rPr lang="en-US" altLang="ja-JP" sz="1300" b="1" dirty="0" err="1">
                <a:latin typeface="+mn-ea"/>
              </a:rPr>
              <a:t>Maimyshop</a:t>
            </a:r>
            <a:r>
              <a:rPr lang="ja-JP" altLang="en-US" sz="1300" b="1" dirty="0">
                <a:latin typeface="+mn-ea"/>
              </a:rPr>
              <a:t> （マイマイショップ）吉野 舞依子</a:t>
            </a:r>
            <a:endParaRPr lang="en-US" altLang="ja-JP" sz="1300" b="1" dirty="0">
              <a:latin typeface="+mn-ea"/>
            </a:endParaRPr>
          </a:p>
          <a:p>
            <a:endParaRPr lang="ja-JP" altLang="en-US" dirty="0"/>
          </a:p>
        </p:txBody>
      </p:sp>
      <p:sp>
        <p:nvSpPr>
          <p:cNvPr id="10" name="テキスト ボックス 9">
            <a:extLst>
              <a:ext uri="{FF2B5EF4-FFF2-40B4-BE49-F238E27FC236}">
                <a16:creationId xmlns:a16="http://schemas.microsoft.com/office/drawing/2014/main" id="{F7671445-E7B1-4934-BAFF-C72197EB4E6E}"/>
              </a:ext>
            </a:extLst>
          </p:cNvPr>
          <p:cNvSpPr txBox="1"/>
          <p:nvPr/>
        </p:nvSpPr>
        <p:spPr>
          <a:xfrm>
            <a:off x="1195190" y="1796561"/>
            <a:ext cx="5169294" cy="644407"/>
          </a:xfrm>
          <a:prstGeom prst="rect">
            <a:avLst/>
          </a:prstGeom>
          <a:solidFill>
            <a:schemeClr val="accent6">
              <a:lumMod val="20000"/>
              <a:lumOff val="80000"/>
            </a:schemeClr>
          </a:solidFill>
          <a:effectLst>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90000"/>
              </a:lnSpc>
            </a:pPr>
            <a:r>
              <a:rPr kumimoji="1" lang="ja-JP" altLang="en-US" sz="1993" dirty="0"/>
              <a:t>もうイライラガミガミするのやめませんか？</a:t>
            </a:r>
            <a:endParaRPr kumimoji="1" lang="en-US" altLang="ja-JP" sz="1993" dirty="0"/>
          </a:p>
          <a:p>
            <a:pPr algn="ctr">
              <a:lnSpc>
                <a:spcPct val="90000"/>
              </a:lnSpc>
            </a:pPr>
            <a:r>
              <a:rPr kumimoji="1" lang="ja-JP" altLang="en-US" sz="1993" dirty="0"/>
              <a:t>子どものできるを応援！</a:t>
            </a:r>
          </a:p>
        </p:txBody>
      </p:sp>
      <p:pic>
        <p:nvPicPr>
          <p:cNvPr id="14" name="図 13" descr="時計 が含まれている画像&#10;&#10;自動的に生成された説明">
            <a:extLst>
              <a:ext uri="{FF2B5EF4-FFF2-40B4-BE49-F238E27FC236}">
                <a16:creationId xmlns:a16="http://schemas.microsoft.com/office/drawing/2014/main" id="{A27E7BB0-0584-4B3D-A66A-71AF74ABF77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978313" y="3285769"/>
            <a:ext cx="3862277" cy="2897867"/>
          </a:xfrm>
          <a:prstGeom prst="rect">
            <a:avLst/>
          </a:prstGeom>
        </p:spPr>
      </p:pic>
      <p:pic>
        <p:nvPicPr>
          <p:cNvPr id="16" name="図 15" descr="屋内, 人, テーブル, クマ が含まれている画像&#10;&#10;自動的に生成された説明">
            <a:extLst>
              <a:ext uri="{FF2B5EF4-FFF2-40B4-BE49-F238E27FC236}">
                <a16:creationId xmlns:a16="http://schemas.microsoft.com/office/drawing/2014/main" id="{56C82255-D4F4-405B-815D-3E70EBDA5096}"/>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814422" y="3303370"/>
            <a:ext cx="2166451" cy="2888600"/>
          </a:xfrm>
          <a:prstGeom prst="rect">
            <a:avLst/>
          </a:prstGeom>
        </p:spPr>
      </p:pic>
      <p:sp>
        <p:nvSpPr>
          <p:cNvPr id="2" name="テキスト ボックス 1">
            <a:extLst>
              <a:ext uri="{FF2B5EF4-FFF2-40B4-BE49-F238E27FC236}">
                <a16:creationId xmlns:a16="http://schemas.microsoft.com/office/drawing/2014/main" id="{0DD7092F-57BF-4D5B-B425-2E592E884237}"/>
              </a:ext>
            </a:extLst>
          </p:cNvPr>
          <p:cNvSpPr txBox="1"/>
          <p:nvPr/>
        </p:nvSpPr>
        <p:spPr>
          <a:xfrm>
            <a:off x="1619597" y="6441346"/>
            <a:ext cx="3862277"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200" b="1" dirty="0"/>
              <a:t>やることボードって何？</a:t>
            </a:r>
            <a:endParaRPr kumimoji="1" lang="en-US" altLang="ja-JP" sz="1200" b="1" dirty="0"/>
          </a:p>
          <a:p>
            <a:pPr marL="285750" indent="-285750">
              <a:buFont typeface="Arial" panose="020B0604020202020204" pitchFamily="34" charset="0"/>
              <a:buChar char="•"/>
            </a:pPr>
            <a:r>
              <a:rPr kumimoji="1" lang="ja-JP" altLang="en-US" sz="1200" b="1" dirty="0"/>
              <a:t>やることボードづくりってどんな事するの？</a:t>
            </a:r>
            <a:endParaRPr kumimoji="1" lang="en-US" altLang="ja-JP" sz="1200" b="1" dirty="0"/>
          </a:p>
          <a:p>
            <a:pPr marL="285750" indent="-285750">
              <a:buFont typeface="Arial" panose="020B0604020202020204" pitchFamily="34" charset="0"/>
              <a:buChar char="•"/>
            </a:pPr>
            <a:r>
              <a:rPr kumimoji="1" lang="ja-JP" altLang="en-US" sz="1200" b="1" dirty="0"/>
              <a:t>作ることが目的ではないという話～なぜ講座？～</a:t>
            </a:r>
            <a:endParaRPr kumimoji="1" lang="en-US" altLang="ja-JP" sz="1200" b="1" dirty="0"/>
          </a:p>
          <a:p>
            <a:pPr marL="285750" indent="-285750">
              <a:buFont typeface="Arial" panose="020B0604020202020204" pitchFamily="34" charset="0"/>
              <a:buChar char="•"/>
            </a:pPr>
            <a:r>
              <a:rPr kumimoji="1" lang="ja-JP" altLang="en-US" sz="1200" b="1" dirty="0"/>
              <a:t>活用方法～息子の場合～</a:t>
            </a:r>
            <a:endParaRPr kumimoji="1" lang="en-US" altLang="ja-JP" sz="1200" b="1" dirty="0"/>
          </a:p>
          <a:p>
            <a:pPr marL="285750" indent="-285750">
              <a:buFont typeface="Arial" panose="020B0604020202020204" pitchFamily="34" charset="0"/>
              <a:buChar char="•"/>
            </a:pPr>
            <a:r>
              <a:rPr kumimoji="1" lang="ja-JP" altLang="en-US" sz="1200" b="1" dirty="0"/>
              <a:t>講座の料金体系</a:t>
            </a:r>
            <a:endParaRPr kumimoji="1" lang="en-US" altLang="ja-JP" sz="1200" b="1" dirty="0"/>
          </a:p>
        </p:txBody>
      </p:sp>
      <p:pic>
        <p:nvPicPr>
          <p:cNvPr id="5" name="図 4" descr="人, ノートパソコン, コンピュータ, テーブル が含まれている画像&#10;&#10;自動的に生成された説明">
            <a:extLst>
              <a:ext uri="{FF2B5EF4-FFF2-40B4-BE49-F238E27FC236}">
                <a16:creationId xmlns:a16="http://schemas.microsoft.com/office/drawing/2014/main" id="{D4616C73-B4AB-4428-9EA4-E77836CA2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575" y="8298746"/>
            <a:ext cx="1798876" cy="1349157"/>
          </a:xfrm>
          <a:prstGeom prst="rect">
            <a:avLst/>
          </a:prstGeom>
        </p:spPr>
      </p:pic>
      <p:sp>
        <p:nvSpPr>
          <p:cNvPr id="17" name="正方形/長方形 16">
            <a:extLst>
              <a:ext uri="{FF2B5EF4-FFF2-40B4-BE49-F238E27FC236}">
                <a16:creationId xmlns:a16="http://schemas.microsoft.com/office/drawing/2014/main" id="{1039000F-E926-482C-9772-EECB4575CE49}"/>
              </a:ext>
            </a:extLst>
          </p:cNvPr>
          <p:cNvSpPr/>
          <p:nvPr/>
        </p:nvSpPr>
        <p:spPr>
          <a:xfrm>
            <a:off x="1051366" y="1015456"/>
            <a:ext cx="5456942" cy="646331"/>
          </a:xfrm>
          <a:prstGeom prst="rect">
            <a:avLst/>
          </a:prstGeom>
          <a:noFill/>
        </p:spPr>
        <p:txBody>
          <a:bodyPr wrap="non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やることボードづくり説明会 </a:t>
            </a:r>
          </a:p>
        </p:txBody>
      </p:sp>
      <p:sp>
        <p:nvSpPr>
          <p:cNvPr id="4" name="テキスト ボックス 3">
            <a:extLst>
              <a:ext uri="{FF2B5EF4-FFF2-40B4-BE49-F238E27FC236}">
                <a16:creationId xmlns:a16="http://schemas.microsoft.com/office/drawing/2014/main" id="{5A33F395-D687-4E09-B715-67ABB95ED9CF}"/>
              </a:ext>
            </a:extLst>
          </p:cNvPr>
          <p:cNvSpPr txBox="1"/>
          <p:nvPr/>
        </p:nvSpPr>
        <p:spPr>
          <a:xfrm>
            <a:off x="5436021" y="9063128"/>
            <a:ext cx="1193553"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ja-JP" altLang="en-US" sz="800" dirty="0"/>
              <a:t>商品開発・監修</a:t>
            </a:r>
            <a:br>
              <a:rPr kumimoji="1" lang="en-US" altLang="ja-JP" sz="800" dirty="0"/>
            </a:br>
            <a:r>
              <a:rPr kumimoji="1" lang="en-US" altLang="ja-JP" sz="800" dirty="0"/>
              <a:t>DRWER</a:t>
            </a:r>
            <a:r>
              <a:rPr kumimoji="1" lang="ja-JP" altLang="en-US" sz="800" dirty="0"/>
              <a:t> </a:t>
            </a:r>
            <a:r>
              <a:rPr kumimoji="1" lang="en-US" altLang="ja-JP" sz="800" dirty="0"/>
              <a:t>STYLE</a:t>
            </a:r>
            <a:br>
              <a:rPr kumimoji="1" lang="en-US" altLang="ja-JP" sz="800" dirty="0"/>
            </a:br>
            <a:r>
              <a:rPr kumimoji="1" lang="ja-JP" altLang="en-US" sz="800" dirty="0"/>
              <a:t>ライフオーガナイザー </a:t>
            </a:r>
            <a:br>
              <a:rPr kumimoji="1" lang="en-US" altLang="ja-JP" sz="800" dirty="0"/>
            </a:br>
            <a:r>
              <a:rPr kumimoji="1" lang="ja-JP" altLang="en-US" sz="800" dirty="0"/>
              <a:t>中村佳子</a:t>
            </a:r>
          </a:p>
        </p:txBody>
      </p:sp>
    </p:spTree>
    <p:extLst>
      <p:ext uri="{BB962C8B-B14F-4D97-AF65-F5344CB8AC3E}">
        <p14:creationId xmlns:p14="http://schemas.microsoft.com/office/powerpoint/2010/main" val="14750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E27999-EC67-481A-A20B-D2B35ACD47DE}"/>
              </a:ext>
            </a:extLst>
          </p:cNvPr>
          <p:cNvSpPr/>
          <p:nvPr/>
        </p:nvSpPr>
        <p:spPr>
          <a:xfrm>
            <a:off x="606058" y="7974309"/>
            <a:ext cx="3035191" cy="2323393"/>
          </a:xfrm>
          <a:prstGeom prst="rect">
            <a:avLst/>
          </a:prstGeom>
        </p:spPr>
        <p:txBody>
          <a:bodyPr wrap="square">
            <a:spAutoFit/>
          </a:bodyPr>
          <a:lstStyle/>
          <a:p>
            <a:r>
              <a:rPr lang="en-US" altLang="ja-JP" sz="800" dirty="0"/>
              <a:t>【</a:t>
            </a:r>
            <a:r>
              <a:rPr lang="ja-JP" altLang="en-US" sz="800" dirty="0"/>
              <a:t>プロフィール</a:t>
            </a:r>
            <a:r>
              <a:rPr lang="en-US" altLang="ja-JP" sz="800" dirty="0"/>
              <a:t>】</a:t>
            </a:r>
          </a:p>
          <a:p>
            <a:r>
              <a:rPr lang="ja-JP" altLang="en-US" sz="800" dirty="0"/>
              <a:t>吉野舞依子</a:t>
            </a:r>
          </a:p>
          <a:p>
            <a:endParaRPr lang="ja-JP" altLang="en-US" sz="800" dirty="0"/>
          </a:p>
          <a:p>
            <a:r>
              <a:rPr lang="en-US" altLang="ja-JP" sz="800" dirty="0" err="1"/>
              <a:t>Maimyshop</a:t>
            </a:r>
            <a:r>
              <a:rPr lang="en-US" altLang="ja-JP" sz="800" dirty="0"/>
              <a:t> </a:t>
            </a:r>
            <a:r>
              <a:rPr lang="ja-JP" altLang="en-US" sz="800" dirty="0"/>
              <a:t>（マイマイショップ）</a:t>
            </a:r>
          </a:p>
          <a:p>
            <a:r>
              <a:rPr lang="ja-JP" altLang="en-US" sz="800" dirty="0"/>
              <a:t>まちライブラリ＠</a:t>
            </a:r>
            <a:r>
              <a:rPr lang="en-US" altLang="ja-JP" sz="800" dirty="0" err="1"/>
              <a:t>Maimyshop</a:t>
            </a:r>
            <a:r>
              <a:rPr lang="en-US" altLang="ja-JP" sz="800" dirty="0"/>
              <a:t> </a:t>
            </a:r>
            <a:r>
              <a:rPr lang="ja-JP" altLang="en-US" sz="800" dirty="0"/>
              <a:t>主催。</a:t>
            </a:r>
          </a:p>
          <a:p>
            <a:endParaRPr lang="ja-JP" altLang="en-US" sz="800" dirty="0"/>
          </a:p>
          <a:p>
            <a:r>
              <a:rPr lang="ja-JP" altLang="en-US" sz="800" dirty="0"/>
              <a:t>東京で住宅インテリアプランナーに約１２年従事</a:t>
            </a:r>
          </a:p>
          <a:p>
            <a:r>
              <a:rPr lang="ja-JP" altLang="en-US" sz="800" dirty="0"/>
              <a:t>新築からリフォームまで数々の物件を手掛ける</a:t>
            </a:r>
          </a:p>
          <a:p>
            <a:r>
              <a:rPr lang="ja-JP" altLang="en-US" sz="800" dirty="0"/>
              <a:t>造作家具デザインからコーディネートまで</a:t>
            </a:r>
          </a:p>
          <a:p>
            <a:r>
              <a:rPr lang="ja-JP" altLang="en-US" sz="800" dirty="0"/>
              <a:t>手がけた件数 </a:t>
            </a:r>
            <a:r>
              <a:rPr lang="en-US" altLang="ja-JP" sz="800" dirty="0"/>
              <a:t>500</a:t>
            </a:r>
            <a:r>
              <a:rPr lang="ja-JP" altLang="en-US" sz="800" dirty="0"/>
              <a:t>件以上</a:t>
            </a:r>
          </a:p>
          <a:p>
            <a:endParaRPr lang="ja-JP" altLang="en-US" sz="800" dirty="0"/>
          </a:p>
          <a:p>
            <a:r>
              <a:rPr lang="ja-JP" altLang="en-US" sz="800" dirty="0"/>
              <a:t>おうち相談担当</a:t>
            </a:r>
          </a:p>
          <a:p>
            <a:endParaRPr lang="ja-JP" altLang="en-US" sz="800" dirty="0"/>
          </a:p>
          <a:p>
            <a:r>
              <a:rPr lang="ja-JP" altLang="en-US" sz="800" dirty="0"/>
              <a:t>２級建築士</a:t>
            </a:r>
          </a:p>
          <a:p>
            <a:r>
              <a:rPr lang="ja-JP" altLang="en-US" sz="800" dirty="0"/>
              <a:t>マンションリフォームマネージャー</a:t>
            </a:r>
          </a:p>
          <a:p>
            <a:r>
              <a:rPr lang="ja-JP" altLang="en-US" sz="800" dirty="0"/>
              <a:t>ライフスタイルリフォームアドバイザー</a:t>
            </a:r>
          </a:p>
          <a:p>
            <a:r>
              <a:rPr lang="ja-JP" altLang="en-US" sz="800" dirty="0"/>
              <a:t>１児の息子</a:t>
            </a:r>
          </a:p>
          <a:p>
            <a:endParaRPr lang="ja-JP" altLang="en-US" sz="898" dirty="0"/>
          </a:p>
        </p:txBody>
      </p:sp>
      <p:sp>
        <p:nvSpPr>
          <p:cNvPr id="10" name="テキスト ボックス 9">
            <a:extLst>
              <a:ext uri="{FF2B5EF4-FFF2-40B4-BE49-F238E27FC236}">
                <a16:creationId xmlns:a16="http://schemas.microsoft.com/office/drawing/2014/main" id="{F7671445-E7B1-4934-BAFF-C72197EB4E6E}"/>
              </a:ext>
            </a:extLst>
          </p:cNvPr>
          <p:cNvSpPr txBox="1"/>
          <p:nvPr/>
        </p:nvSpPr>
        <p:spPr>
          <a:xfrm>
            <a:off x="1195190" y="1601212"/>
            <a:ext cx="5169294" cy="644407"/>
          </a:xfrm>
          <a:prstGeom prst="rect">
            <a:avLst/>
          </a:prstGeom>
          <a:solidFill>
            <a:schemeClr val="accent6">
              <a:lumMod val="20000"/>
              <a:lumOff val="80000"/>
            </a:schemeClr>
          </a:solidFill>
          <a:effectLst>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90000"/>
              </a:lnSpc>
            </a:pPr>
            <a:r>
              <a:rPr kumimoji="1" lang="ja-JP" altLang="en-US" sz="1993" dirty="0"/>
              <a:t>もうイライラガミガミするのやめませんか？</a:t>
            </a:r>
            <a:endParaRPr kumimoji="1" lang="en-US" altLang="ja-JP" sz="1993" dirty="0"/>
          </a:p>
          <a:p>
            <a:pPr algn="ctr">
              <a:lnSpc>
                <a:spcPct val="90000"/>
              </a:lnSpc>
            </a:pPr>
            <a:r>
              <a:rPr kumimoji="1" lang="ja-JP" altLang="en-US" sz="1993" dirty="0"/>
              <a:t>子どものできるを応援！</a:t>
            </a:r>
          </a:p>
        </p:txBody>
      </p:sp>
      <p:pic>
        <p:nvPicPr>
          <p:cNvPr id="14" name="図 13" descr="時計 が含まれている画像&#10;&#10;自動的に生成された説明">
            <a:extLst>
              <a:ext uri="{FF2B5EF4-FFF2-40B4-BE49-F238E27FC236}">
                <a16:creationId xmlns:a16="http://schemas.microsoft.com/office/drawing/2014/main" id="{A27E7BB0-0584-4B3D-A66A-71AF74ABF77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978313" y="2245619"/>
            <a:ext cx="3862277" cy="2897867"/>
          </a:xfrm>
          <a:prstGeom prst="rect">
            <a:avLst/>
          </a:prstGeom>
        </p:spPr>
      </p:pic>
      <p:pic>
        <p:nvPicPr>
          <p:cNvPr id="16" name="図 15" descr="屋内, 人, テーブル, クマ が含まれている画像&#10;&#10;自動的に生成された説明">
            <a:extLst>
              <a:ext uri="{FF2B5EF4-FFF2-40B4-BE49-F238E27FC236}">
                <a16:creationId xmlns:a16="http://schemas.microsoft.com/office/drawing/2014/main" id="{56C82255-D4F4-405B-815D-3E70EBDA509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811862" y="2267298"/>
            <a:ext cx="2166451" cy="2888600"/>
          </a:xfrm>
          <a:prstGeom prst="rect">
            <a:avLst/>
          </a:prstGeom>
        </p:spPr>
      </p:pic>
      <p:sp>
        <p:nvSpPr>
          <p:cNvPr id="2" name="テキスト ボックス 1">
            <a:extLst>
              <a:ext uri="{FF2B5EF4-FFF2-40B4-BE49-F238E27FC236}">
                <a16:creationId xmlns:a16="http://schemas.microsoft.com/office/drawing/2014/main" id="{0DD7092F-57BF-4D5B-B425-2E592E884237}"/>
              </a:ext>
            </a:extLst>
          </p:cNvPr>
          <p:cNvSpPr txBox="1"/>
          <p:nvPr/>
        </p:nvSpPr>
        <p:spPr>
          <a:xfrm>
            <a:off x="655267" y="5211195"/>
            <a:ext cx="6249140" cy="273921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400" dirty="0"/>
              <a:t>やる事マグネットは</a:t>
            </a:r>
            <a:br>
              <a:rPr lang="en-US" altLang="ja-JP" sz="1400" dirty="0"/>
            </a:br>
            <a:r>
              <a:rPr lang="ja-JP" altLang="en-US" sz="1400" dirty="0"/>
              <a:t>一目見てやることがわかる</a:t>
            </a:r>
            <a:br>
              <a:rPr lang="ja-JP" altLang="en-US" sz="1400" dirty="0"/>
            </a:br>
            <a:r>
              <a:rPr lang="ja-JP" altLang="en-US" sz="1400" dirty="0"/>
              <a:t>時計がわからなくてもガミガミ言わなくても自分でやる事をみて動いてもらえる</a:t>
            </a:r>
            <a:br>
              <a:rPr lang="ja-JP" altLang="en-US" sz="1400" dirty="0"/>
            </a:br>
            <a:r>
              <a:rPr lang="ja-JP" altLang="en-US" sz="1400" dirty="0"/>
              <a:t>そんな自主的に動けるきっかけになるマグネット。</a:t>
            </a:r>
          </a:p>
          <a:p>
            <a:r>
              <a:rPr lang="ja-JP" altLang="en-US" sz="1400" dirty="0"/>
              <a:t>一緒にマグネットづくりしてみませんか？</a:t>
            </a:r>
            <a:br>
              <a:rPr lang="en-US" altLang="ja-JP" sz="1400" dirty="0"/>
            </a:br>
            <a:br>
              <a:rPr lang="ja-JP" altLang="en-US" sz="1400" dirty="0"/>
            </a:br>
            <a:r>
              <a:rPr lang="ja-JP" altLang="en-US" sz="1400" dirty="0"/>
              <a:t>自由研究としてもおすすめです♪</a:t>
            </a:r>
            <a:br>
              <a:rPr lang="ja-JP" altLang="en-US" sz="1400" dirty="0"/>
            </a:br>
            <a:r>
              <a:rPr lang="ja-JP" altLang="en-US" sz="1400" dirty="0"/>
              <a:t>時計がわからなくても絵がわかるお子様から</a:t>
            </a:r>
            <a:endParaRPr lang="en-US" altLang="ja-JP" sz="1400" dirty="0"/>
          </a:p>
          <a:p>
            <a:r>
              <a:rPr lang="ja-JP" altLang="en-US" sz="1400" dirty="0"/>
              <a:t>まだまだ自分のしたくができないお子様に最適のボードです</a:t>
            </a:r>
            <a:r>
              <a:rPr lang="ja-JP" altLang="en-US" dirty="0"/>
              <a:t>。</a:t>
            </a:r>
            <a:br>
              <a:rPr lang="en-US" altLang="ja-JP" dirty="0"/>
            </a:br>
            <a:br>
              <a:rPr lang="en-US" altLang="ja-JP" dirty="0"/>
            </a:br>
            <a:r>
              <a:rPr lang="ja-JP" altLang="en-US" sz="1200" b="1" dirty="0"/>
              <a:t>料金 ：</a:t>
            </a:r>
            <a:r>
              <a:rPr lang="en-US" altLang="ja-JP" sz="1200" b="1" dirty="0"/>
              <a:t>3000</a:t>
            </a:r>
            <a:r>
              <a:rPr lang="ja-JP" altLang="en-US" sz="1200" b="1" dirty="0"/>
              <a:t>円～（マイマイショップ開催の場合）</a:t>
            </a:r>
            <a:br>
              <a:rPr lang="en-US" altLang="ja-JP" sz="1200" b="1" dirty="0"/>
            </a:br>
            <a:r>
              <a:rPr lang="ja-JP" altLang="en-US" sz="1200" b="1" dirty="0"/>
              <a:t>出張講座も承ります。（</a:t>
            </a:r>
            <a:r>
              <a:rPr lang="en-US" altLang="ja-JP" sz="1200" b="1" dirty="0"/>
              <a:t>4</a:t>
            </a:r>
            <a:r>
              <a:rPr lang="ja-JP" altLang="en-US" sz="1200" b="1" dirty="0"/>
              <a:t>名から）ご相談ください。</a:t>
            </a:r>
          </a:p>
        </p:txBody>
      </p:sp>
      <p:pic>
        <p:nvPicPr>
          <p:cNvPr id="5" name="図 4" descr="人, ノートパソコン, コンピュータ, テーブル が含まれている画像&#10;&#10;自動的に生成された説明">
            <a:extLst>
              <a:ext uri="{FF2B5EF4-FFF2-40B4-BE49-F238E27FC236}">
                <a16:creationId xmlns:a16="http://schemas.microsoft.com/office/drawing/2014/main" id="{D4616C73-B4AB-4428-9EA4-E77836CA2E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575" y="8298746"/>
            <a:ext cx="1798876" cy="1349157"/>
          </a:xfrm>
          <a:prstGeom prst="rect">
            <a:avLst/>
          </a:prstGeom>
        </p:spPr>
      </p:pic>
      <p:sp>
        <p:nvSpPr>
          <p:cNvPr id="17" name="正方形/長方形 16">
            <a:extLst>
              <a:ext uri="{FF2B5EF4-FFF2-40B4-BE49-F238E27FC236}">
                <a16:creationId xmlns:a16="http://schemas.microsoft.com/office/drawing/2014/main" id="{1039000F-E926-482C-9772-EECB4575CE49}"/>
              </a:ext>
            </a:extLst>
          </p:cNvPr>
          <p:cNvSpPr/>
          <p:nvPr/>
        </p:nvSpPr>
        <p:spPr>
          <a:xfrm>
            <a:off x="298024" y="994758"/>
            <a:ext cx="6716494" cy="584775"/>
          </a:xfrm>
          <a:prstGeom prst="rect">
            <a:avLst/>
          </a:prstGeom>
          <a:noFill/>
        </p:spPr>
        <p:txBody>
          <a:bodyPr wrap="square" lIns="91440" tIns="45720" rIns="91440" bIns="45720">
            <a:spAutoFit/>
          </a:bodyPr>
          <a:lstStyle/>
          <a:p>
            <a:pPr algn="ctr"/>
            <a:r>
              <a:rPr lang="en-US" altLang="ja-JP" sz="3200" dirty="0"/>
              <a:t>WORKSHOP</a:t>
            </a:r>
            <a:r>
              <a:rPr lang="ja-JP" altLang="en-US" sz="3200" dirty="0"/>
              <a:t> </a:t>
            </a:r>
            <a:r>
              <a:rPr lang="ja-JP" altLang="en-US" sz="3200" dirty="0">
                <a:ln w="0"/>
                <a:effectLst>
                  <a:outerShdw blurRad="38100" dist="19050" dir="2700000" algn="tl" rotWithShape="0">
                    <a:schemeClr val="dk1">
                      <a:alpha val="40000"/>
                    </a:schemeClr>
                  </a:outerShdw>
                </a:effectLst>
              </a:rPr>
              <a:t>やることボードづくり </a:t>
            </a:r>
          </a:p>
        </p:txBody>
      </p:sp>
      <p:sp>
        <p:nvSpPr>
          <p:cNvPr id="4" name="テキスト ボックス 3">
            <a:extLst>
              <a:ext uri="{FF2B5EF4-FFF2-40B4-BE49-F238E27FC236}">
                <a16:creationId xmlns:a16="http://schemas.microsoft.com/office/drawing/2014/main" id="{5A33F395-D687-4E09-B715-67ABB95ED9CF}"/>
              </a:ext>
            </a:extLst>
          </p:cNvPr>
          <p:cNvSpPr txBox="1"/>
          <p:nvPr/>
        </p:nvSpPr>
        <p:spPr>
          <a:xfrm>
            <a:off x="5436021" y="9063128"/>
            <a:ext cx="1193553"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ja-JP" altLang="en-US" sz="800" dirty="0"/>
              <a:t>商品開発・監修</a:t>
            </a:r>
            <a:br>
              <a:rPr kumimoji="1" lang="en-US" altLang="ja-JP" sz="800" dirty="0"/>
            </a:br>
            <a:r>
              <a:rPr kumimoji="1" lang="en-US" altLang="ja-JP" sz="800" dirty="0"/>
              <a:t>DRWER</a:t>
            </a:r>
            <a:r>
              <a:rPr kumimoji="1" lang="ja-JP" altLang="en-US" sz="800" dirty="0"/>
              <a:t> </a:t>
            </a:r>
            <a:r>
              <a:rPr kumimoji="1" lang="en-US" altLang="ja-JP" sz="800" dirty="0"/>
              <a:t>STYLE</a:t>
            </a:r>
            <a:br>
              <a:rPr kumimoji="1" lang="en-US" altLang="ja-JP" sz="800" dirty="0"/>
            </a:br>
            <a:r>
              <a:rPr kumimoji="1" lang="ja-JP" altLang="en-US" sz="800" dirty="0"/>
              <a:t>ライフオーガナイザー </a:t>
            </a:r>
            <a:br>
              <a:rPr kumimoji="1" lang="en-US" altLang="ja-JP" sz="800" dirty="0"/>
            </a:br>
            <a:r>
              <a:rPr kumimoji="1" lang="ja-JP" altLang="en-US" sz="800" dirty="0"/>
              <a:t>中村佳子</a:t>
            </a:r>
          </a:p>
        </p:txBody>
      </p:sp>
      <p:pic>
        <p:nvPicPr>
          <p:cNvPr id="13" name="図 12" descr="机の上のノートパソコンを見ている女性&#10;&#10;自動的に生成された説明">
            <a:extLst>
              <a:ext uri="{FF2B5EF4-FFF2-40B4-BE49-F238E27FC236}">
                <a16:creationId xmlns:a16="http://schemas.microsoft.com/office/drawing/2014/main" id="{CF3EA641-E034-49BD-B5BF-77CF01542F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8546" y="7657196"/>
            <a:ext cx="1611028" cy="1070497"/>
          </a:xfrm>
          <a:prstGeom prst="rect">
            <a:avLst/>
          </a:prstGeom>
        </p:spPr>
      </p:pic>
    </p:spTree>
    <p:extLst>
      <p:ext uri="{BB962C8B-B14F-4D97-AF65-F5344CB8AC3E}">
        <p14:creationId xmlns:p14="http://schemas.microsoft.com/office/powerpoint/2010/main" val="342046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219</TotalTime>
  <Words>207</Words>
  <Application>Microsoft Office PowerPoint</Application>
  <PresentationFormat>ユーザー設定</PresentationFormat>
  <Paragraphs>51</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ＭＳ Ｐ明朝</vt:lpstr>
      <vt:lpstr>Arial</vt:lpstr>
      <vt:lpstr>Garamond</vt:lpstr>
      <vt:lpstr>オーガニック</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やることボードづくり </dc:title>
  <dc:creator>Ken Yoshino</dc:creator>
  <cp:lastModifiedBy>Ken Yoshino</cp:lastModifiedBy>
  <cp:revision>27</cp:revision>
  <cp:lastPrinted>2019-10-28T08:49:56Z</cp:lastPrinted>
  <dcterms:created xsi:type="dcterms:W3CDTF">2019-10-22T11:55:34Z</dcterms:created>
  <dcterms:modified xsi:type="dcterms:W3CDTF">2019-10-29T02:22:42Z</dcterms:modified>
</cp:coreProperties>
</file>