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799763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8" d="100"/>
          <a:sy n="78" d="100"/>
        </p:scale>
        <p:origin x="15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67462"/>
            <a:ext cx="6425724" cy="375991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72376"/>
            <a:ext cx="5669756" cy="2607442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1CE6-E50F-4E55-A244-4D339DEFBFF9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B55D-C72E-4DB7-8418-B4DE818E8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35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1CE6-E50F-4E55-A244-4D339DEFBFF9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B55D-C72E-4DB7-8418-B4DE818E8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893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74987"/>
            <a:ext cx="1630055" cy="91523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74987"/>
            <a:ext cx="4795669" cy="91523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1CE6-E50F-4E55-A244-4D339DEFBFF9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B55D-C72E-4DB7-8418-B4DE818E8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12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1CE6-E50F-4E55-A244-4D339DEFBFF9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B55D-C72E-4DB7-8418-B4DE818E8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67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92444"/>
            <a:ext cx="6520220" cy="449240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227345"/>
            <a:ext cx="6520220" cy="2362447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1CE6-E50F-4E55-A244-4D339DEFBFF9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B55D-C72E-4DB7-8418-B4DE818E8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82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74937"/>
            <a:ext cx="3212862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74937"/>
            <a:ext cx="3212862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1CE6-E50F-4E55-A244-4D339DEFBFF9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B55D-C72E-4DB7-8418-B4DE818E8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14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74990"/>
            <a:ext cx="6520220" cy="208745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47443"/>
            <a:ext cx="3198096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44914"/>
            <a:ext cx="3198096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47443"/>
            <a:ext cx="3213847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44914"/>
            <a:ext cx="3213847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1CE6-E50F-4E55-A244-4D339DEFBFF9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B55D-C72E-4DB7-8418-B4DE818E8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91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1CE6-E50F-4E55-A244-4D339DEFBFF9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B55D-C72E-4DB7-8418-B4DE818E8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11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1CE6-E50F-4E55-A244-4D339DEFBFF9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B55D-C72E-4DB7-8418-B4DE818E8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34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54968"/>
            <a:ext cx="3827085" cy="7674832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1CE6-E50F-4E55-A244-4D339DEFBFF9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B55D-C72E-4DB7-8418-B4DE818E8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76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54968"/>
            <a:ext cx="3827085" cy="7674832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C1CE6-E50F-4E55-A244-4D339DEFBFF9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BB55D-C72E-4DB7-8418-B4DE818E8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57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74990"/>
            <a:ext cx="6520220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74937"/>
            <a:ext cx="6520220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C1CE6-E50F-4E55-A244-4D339DEFBFF9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0009783"/>
            <a:ext cx="255139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BB55D-C72E-4DB7-8418-B4DE818E8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13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床, 屋内, テーブル, 天井 が含まれている画像&#10;&#10;自動的に生成された説明">
            <a:extLst>
              <a:ext uri="{FF2B5EF4-FFF2-40B4-BE49-F238E27FC236}">
                <a16:creationId xmlns:a16="http://schemas.microsoft.com/office/drawing/2014/main" id="{BB40EF78-3030-4617-BDD5-CE431C7EB2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281" y="-49994"/>
            <a:ext cx="8167189" cy="10889586"/>
          </a:xfrm>
          <a:prstGeom prst="rect">
            <a:avLst/>
          </a:prstGeom>
        </p:spPr>
      </p:pic>
      <p:sp>
        <p:nvSpPr>
          <p:cNvPr id="3" name="字幕 2">
            <a:extLst>
              <a:ext uri="{FF2B5EF4-FFF2-40B4-BE49-F238E27FC236}">
                <a16:creationId xmlns:a16="http://schemas.microsoft.com/office/drawing/2014/main" id="{5ADFB1F7-0583-4ABC-B9E4-87CFE2787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181" y="1912377"/>
            <a:ext cx="5750717" cy="2931997"/>
          </a:xfrm>
        </p:spPr>
        <p:txBody>
          <a:bodyPr>
            <a:normAutofit/>
          </a:bodyPr>
          <a:lstStyle/>
          <a:p>
            <a:r>
              <a:rPr lang="ja-JP" altLang="en-US" sz="1600" dirty="0">
                <a:latin typeface="Abadi" panose="020B0604020104020204" pitchFamily="34" charset="0"/>
              </a:rPr>
              <a:t>いろいろなことをやってみたい </a:t>
            </a:r>
            <a:r>
              <a:rPr lang="en-US" altLang="ja-JP" sz="1600" dirty="0">
                <a:latin typeface="Abadi" panose="020B0604020104020204" pitchFamily="34" charset="0"/>
              </a:rPr>
              <a:t>30</a:t>
            </a:r>
            <a:r>
              <a:rPr lang="ja-JP" altLang="en-US" sz="1600" dirty="0">
                <a:latin typeface="Abadi" panose="020B0604020104020204" pitchFamily="34" charset="0"/>
              </a:rPr>
              <a:t>代</a:t>
            </a:r>
          </a:p>
          <a:p>
            <a:r>
              <a:rPr lang="ja-JP" altLang="en-US" sz="1600" dirty="0">
                <a:latin typeface="Abadi" panose="020B0604020104020204" pitchFamily="34" charset="0"/>
              </a:rPr>
              <a:t>新しいコトを知りたい、学びたい </a:t>
            </a:r>
            <a:r>
              <a:rPr lang="en-US" altLang="ja-JP" sz="1600" dirty="0">
                <a:latin typeface="Abadi" panose="020B0604020104020204" pitchFamily="34" charset="0"/>
              </a:rPr>
              <a:t>40</a:t>
            </a:r>
            <a:r>
              <a:rPr lang="ja-JP" altLang="en-US" sz="1600" dirty="0">
                <a:latin typeface="Abadi" panose="020B0604020104020204" pitchFamily="34" charset="0"/>
              </a:rPr>
              <a:t>代</a:t>
            </a:r>
          </a:p>
          <a:p>
            <a:r>
              <a:rPr lang="ja-JP" altLang="en-US" sz="1600" dirty="0">
                <a:latin typeface="Abadi" panose="020B0604020104020204" pitchFamily="34" charset="0"/>
              </a:rPr>
              <a:t>毎日が楽しくなる趣味をみつけたい </a:t>
            </a:r>
            <a:r>
              <a:rPr lang="en-US" altLang="ja-JP" sz="1600" dirty="0">
                <a:latin typeface="Abadi" panose="020B0604020104020204" pitchFamily="34" charset="0"/>
              </a:rPr>
              <a:t>50</a:t>
            </a:r>
            <a:r>
              <a:rPr lang="ja-JP" altLang="en-US" sz="1600" dirty="0">
                <a:latin typeface="Abadi" panose="020B0604020104020204" pitchFamily="34" charset="0"/>
              </a:rPr>
              <a:t>代</a:t>
            </a:r>
          </a:p>
          <a:p>
            <a:endParaRPr lang="ja-JP" altLang="en-US" dirty="0">
              <a:latin typeface="Abadi" panose="020B0604020104020204" pitchFamily="34" charset="0"/>
            </a:endParaRPr>
          </a:p>
          <a:p>
            <a:r>
              <a:rPr lang="en-US" altLang="ja-JP" b="1" dirty="0">
                <a:latin typeface="Abadi" panose="020B0604020104020204" pitchFamily="34" charset="0"/>
              </a:rPr>
              <a:t>『</a:t>
            </a:r>
            <a:r>
              <a:rPr lang="ja-JP" altLang="en-US" b="1" dirty="0">
                <a:latin typeface="Abadi" panose="020B0604020104020204" pitchFamily="34" charset="0"/>
              </a:rPr>
              <a:t>なにかはじめたい</a:t>
            </a:r>
            <a:r>
              <a:rPr lang="en-US" altLang="ja-JP" b="1" dirty="0">
                <a:latin typeface="Abadi" panose="020B0604020104020204" pitchFamily="34" charset="0"/>
              </a:rPr>
              <a:t>』</a:t>
            </a:r>
          </a:p>
          <a:p>
            <a:r>
              <a:rPr lang="en-US" altLang="ja-JP" b="1" dirty="0">
                <a:latin typeface="Abadi" panose="020B0604020104020204" pitchFamily="34" charset="0"/>
              </a:rPr>
              <a:t>『</a:t>
            </a:r>
            <a:r>
              <a:rPr lang="ja-JP" altLang="en-US" b="1" dirty="0">
                <a:latin typeface="Abadi" panose="020B0604020104020204" pitchFamily="34" charset="0"/>
              </a:rPr>
              <a:t>今の暮らしに変化を</a:t>
            </a:r>
            <a:r>
              <a:rPr lang="en-US" altLang="ja-JP" b="1" dirty="0">
                <a:latin typeface="Abadi" panose="020B0604020104020204" pitchFamily="34" charset="0"/>
              </a:rPr>
              <a:t>』</a:t>
            </a:r>
          </a:p>
          <a:p>
            <a:endParaRPr kumimoji="1" lang="en-US" altLang="ja-JP" dirty="0">
              <a:latin typeface="Abadi" panose="020B0604020104020204" pitchFamily="34" charset="0"/>
            </a:endParaRPr>
          </a:p>
          <a:p>
            <a:r>
              <a:rPr lang="ja-JP" altLang="en-US" dirty="0">
                <a:latin typeface="Abadi" panose="020B0604020104020204" pitchFamily="34" charset="0"/>
              </a:rPr>
              <a:t>一緒に始めませんか？</a:t>
            </a:r>
            <a:endParaRPr kumimoji="1" lang="ja-JP" altLang="en-US" dirty="0">
              <a:latin typeface="Abadi" panose="020B0604020104020204" pitchFamily="34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E0DF382-1DBF-40F1-8019-4D435183AD6D}"/>
              </a:ext>
            </a:extLst>
          </p:cNvPr>
          <p:cNvSpPr/>
          <p:nvPr/>
        </p:nvSpPr>
        <p:spPr>
          <a:xfrm>
            <a:off x="347071" y="581480"/>
            <a:ext cx="6865531" cy="4010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1019007"/>
            <a:r>
              <a:rPr kumimoji="1" lang="ja-JP" altLang="en-US" sz="2006" dirty="0">
                <a:solidFill>
                  <a:srgbClr val="44444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新たな自分発見！ 暮らしの彩倶楽部 サポーターさん募集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5DF8737-4839-4888-88E5-1249D7646DAB}"/>
              </a:ext>
            </a:extLst>
          </p:cNvPr>
          <p:cNvSpPr/>
          <p:nvPr/>
        </p:nvSpPr>
        <p:spPr>
          <a:xfrm>
            <a:off x="2182733" y="1185682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9007"/>
            <a:r>
              <a:rPr kumimoji="1" lang="ja-JP" altLang="en-US" dirty="0">
                <a:solidFill>
                  <a:srgbClr val="595757"/>
                </a:solidFill>
                <a:latin typeface="News Gothic MT"/>
                <a:ea typeface="メイリオ" panose="020B0604030504040204" pitchFamily="50" charset="-128"/>
              </a:rPr>
              <a:t>心地よい暮らしのお手伝い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D0ED9EB-7AD2-47BA-B667-8951E3349872}"/>
              </a:ext>
            </a:extLst>
          </p:cNvPr>
          <p:cNvSpPr/>
          <p:nvPr/>
        </p:nvSpPr>
        <p:spPr>
          <a:xfrm>
            <a:off x="825182" y="7105162"/>
            <a:ext cx="57507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あなたのアイデアが講座の企画に♪</a:t>
            </a:r>
            <a:br>
              <a:rPr lang="en-US" altLang="ja-JP" sz="1200" b="1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endParaRPr lang="ja-JP" altLang="en-US" sz="1200" b="1" dirty="0">
              <a:solidFill>
                <a:srgbClr val="444444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r>
              <a:rPr lang="ja-JP" altLang="en-US" sz="1200" b="1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みんなで次回の企画を話し合いながらデモレッスンを行い、</a:t>
            </a:r>
            <a:br>
              <a:rPr lang="ja-JP" altLang="en-US" sz="1200" b="1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1200" b="1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次回の企画にしていきます。</a:t>
            </a:r>
            <a:br>
              <a:rPr lang="en-US" altLang="ja-JP" sz="1200" b="1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endParaRPr lang="ja-JP" altLang="en-US" sz="1200" b="1" dirty="0">
              <a:solidFill>
                <a:srgbClr val="444444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r>
              <a:rPr lang="ja-JP" altLang="en-US" sz="1200" b="1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通常のレッスンよりリーズナブルな料金でご参加いただけます。</a:t>
            </a:r>
          </a:p>
          <a:p>
            <a:pPr algn="ctr"/>
            <a:r>
              <a:rPr lang="ja-JP" altLang="en-US" sz="1200" b="1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是非一緒に加わりませんか？</a:t>
            </a:r>
          </a:p>
          <a:p>
            <a:br>
              <a:rPr lang="en-US" altLang="ja-JP" sz="1200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en-US" altLang="ja-JP" sz="1200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lang="ja-JP" altLang="en-US" sz="1200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募集要件</a:t>
            </a:r>
            <a:r>
              <a:rPr lang="en-US" altLang="ja-JP" sz="1200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  <a:br>
              <a:rPr lang="en-US" altLang="ja-JP" sz="1200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endParaRPr lang="ja-JP" altLang="en-US" sz="1200" dirty="0">
              <a:solidFill>
                <a:srgbClr val="444444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毎回レッスンにご参加いただける方</a:t>
            </a:r>
            <a:r>
              <a:rPr lang="en-US" altLang="ja-JP" sz="1200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(</a:t>
            </a:r>
            <a:r>
              <a:rPr lang="ja-JP" altLang="en-US" sz="1200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ミーティングも含め月</a:t>
            </a:r>
            <a:r>
              <a:rPr lang="en-US" altLang="ja-JP" sz="1200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</a:t>
            </a:r>
            <a:r>
              <a:rPr lang="ja-JP" altLang="en-US" sz="1200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回程度）</a:t>
            </a:r>
            <a:br>
              <a:rPr lang="ja-JP" altLang="en-US" sz="1200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1200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（基本平日になります。）</a:t>
            </a:r>
            <a:br>
              <a:rPr lang="en-US" altLang="ja-JP" sz="1200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endParaRPr lang="ja-JP" altLang="en-US" sz="1200" dirty="0">
              <a:solidFill>
                <a:srgbClr val="444444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自分も企画に参加してみたい方</a:t>
            </a:r>
            <a:br>
              <a:rPr lang="ja-JP" altLang="en-US" sz="1200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1200" dirty="0">
                <a:solidFill>
                  <a:srgbClr val="444444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（カタログを見ながらアイデアだしをします）</a:t>
            </a:r>
            <a:endParaRPr lang="en-US" altLang="ja-JP" sz="1200" dirty="0">
              <a:solidFill>
                <a:srgbClr val="444444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pic>
        <p:nvPicPr>
          <p:cNvPr id="13" name="図 12" descr="テーブルに置いている様々なピザ&#10;&#10;自動的に生成された説明">
            <a:extLst>
              <a:ext uri="{FF2B5EF4-FFF2-40B4-BE49-F238E27FC236}">
                <a16:creationId xmlns:a16="http://schemas.microsoft.com/office/drawing/2014/main" id="{C6DBBF70-CCC9-46BA-AEE0-3A76B3033A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83" y="4771682"/>
            <a:ext cx="1479730" cy="1972974"/>
          </a:xfrm>
          <a:prstGeom prst="rect">
            <a:avLst/>
          </a:prstGeom>
        </p:spPr>
      </p:pic>
      <p:pic>
        <p:nvPicPr>
          <p:cNvPr id="15" name="図 14" descr="テーブル, 食品, カップ, 皿 が含まれている画像&#10;&#10;自動的に生成された説明">
            <a:extLst>
              <a:ext uri="{FF2B5EF4-FFF2-40B4-BE49-F238E27FC236}">
                <a16:creationId xmlns:a16="http://schemas.microsoft.com/office/drawing/2014/main" id="{9A38932E-3488-444A-AB77-0A19D4EE59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733" y="4749438"/>
            <a:ext cx="2643266" cy="1982450"/>
          </a:xfrm>
          <a:prstGeom prst="rect">
            <a:avLst/>
          </a:prstGeom>
        </p:spPr>
      </p:pic>
      <p:pic>
        <p:nvPicPr>
          <p:cNvPr id="17" name="図 16" descr="屋外, 座る, 食品, 花 が含まれている画像&#10;&#10;自動的に生成された説明">
            <a:extLst>
              <a:ext uri="{FF2B5EF4-FFF2-40B4-BE49-F238E27FC236}">
                <a16:creationId xmlns:a16="http://schemas.microsoft.com/office/drawing/2014/main" id="{556CF194-EF12-44F3-AC68-5E7B0E62DD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342" y="4749438"/>
            <a:ext cx="1982450" cy="198245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D3A9B9A-A7AB-4BCB-8E81-20B9C1DFFBFD}"/>
              </a:ext>
            </a:extLst>
          </p:cNvPr>
          <p:cNvSpPr txBox="1"/>
          <p:nvPr/>
        </p:nvSpPr>
        <p:spPr>
          <a:xfrm>
            <a:off x="1445741" y="10305536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お問い合わせは </a:t>
            </a:r>
            <a:r>
              <a:rPr kumimoji="1" lang="en-US" altLang="ja-JP" dirty="0"/>
              <a:t>info</a:t>
            </a:r>
            <a:r>
              <a:rPr kumimoji="1" lang="ja-JP" altLang="en-US" dirty="0"/>
              <a:t>＠</a:t>
            </a:r>
            <a:r>
              <a:rPr kumimoji="1" lang="en-US" altLang="ja-JP" dirty="0"/>
              <a:t>maimyshop.com</a:t>
            </a:r>
            <a:r>
              <a:rPr kumimoji="1" lang="ja-JP" altLang="en-US" dirty="0"/>
              <a:t>まで</a:t>
            </a:r>
          </a:p>
        </p:txBody>
      </p:sp>
    </p:spTree>
    <p:extLst>
      <p:ext uri="{BB962C8B-B14F-4D97-AF65-F5344CB8AC3E}">
        <p14:creationId xmlns:p14="http://schemas.microsoft.com/office/powerpoint/2010/main" val="276760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77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HGSｺﾞｼｯｸM</vt:lpstr>
      <vt:lpstr>メイリオ</vt:lpstr>
      <vt:lpstr>Abadi</vt:lpstr>
      <vt:lpstr>Arial</vt:lpstr>
      <vt:lpstr>Calibri</vt:lpstr>
      <vt:lpstr>Calibri Light</vt:lpstr>
      <vt:lpstr>News Gothic MT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Ken Yoshino</dc:creator>
  <cp:lastModifiedBy>Ken Yoshino</cp:lastModifiedBy>
  <cp:revision>4</cp:revision>
  <cp:lastPrinted>2019-10-29T01:35:28Z</cp:lastPrinted>
  <dcterms:created xsi:type="dcterms:W3CDTF">2019-10-29T01:02:04Z</dcterms:created>
  <dcterms:modified xsi:type="dcterms:W3CDTF">2019-10-29T01:35:33Z</dcterms:modified>
</cp:coreProperties>
</file>